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41"/>
  </p:notesMasterIdLst>
  <p:sldIdLst>
    <p:sldId id="256" r:id="rId2"/>
    <p:sldId id="340" r:id="rId3"/>
    <p:sldId id="329" r:id="rId4"/>
    <p:sldId id="312" r:id="rId5"/>
    <p:sldId id="334" r:id="rId6"/>
    <p:sldId id="333" r:id="rId7"/>
    <p:sldId id="335" r:id="rId8"/>
    <p:sldId id="330" r:id="rId9"/>
    <p:sldId id="331" r:id="rId10"/>
    <p:sldId id="336" r:id="rId11"/>
    <p:sldId id="337" r:id="rId12"/>
    <p:sldId id="338" r:id="rId13"/>
    <p:sldId id="341" r:id="rId14"/>
    <p:sldId id="263" r:id="rId15"/>
    <p:sldId id="314" r:id="rId16"/>
    <p:sldId id="316" r:id="rId17"/>
    <p:sldId id="274" r:id="rId18"/>
    <p:sldId id="311" r:id="rId19"/>
    <p:sldId id="318" r:id="rId20"/>
    <p:sldId id="342" r:id="rId21"/>
    <p:sldId id="332" r:id="rId22"/>
    <p:sldId id="270" r:id="rId23"/>
    <p:sldId id="343" r:id="rId24"/>
    <p:sldId id="344" r:id="rId25"/>
    <p:sldId id="346" r:id="rId26"/>
    <p:sldId id="347" r:id="rId27"/>
    <p:sldId id="345" r:id="rId28"/>
    <p:sldId id="339" r:id="rId29"/>
    <p:sldId id="317" r:id="rId30"/>
    <p:sldId id="349" r:id="rId31"/>
    <p:sldId id="351" r:id="rId32"/>
    <p:sldId id="350" r:id="rId33"/>
    <p:sldId id="352" r:id="rId34"/>
    <p:sldId id="353" r:id="rId35"/>
    <p:sldId id="354" r:id="rId36"/>
    <p:sldId id="355" r:id="rId37"/>
    <p:sldId id="271" r:id="rId38"/>
    <p:sldId id="324" r:id="rId39"/>
    <p:sldId id="325" r:id="rId4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1">
          <p15:clr>
            <a:srgbClr val="9AA0A6"/>
          </p15:clr>
        </p15:guide>
        <p15:guide id="2" pos="2880">
          <p15:clr>
            <a:srgbClr val="9AA0A6"/>
          </p15:clr>
        </p15:guide>
        <p15:guide id="3" pos="456">
          <p15:clr>
            <a:srgbClr val="9AA0A6"/>
          </p15:clr>
        </p15:guide>
        <p15:guide id="4" orient="horz" pos="1732">
          <p15:clr>
            <a:srgbClr val="9AA0A6"/>
          </p15:clr>
        </p15:guide>
        <p15:guide id="5" orient="horz" pos="266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817"/>
    <a:srgbClr val="37C871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10EE64-62B0-4937-8488-8DF1B96257EC}" v="1" dt="2022-10-05T06:38:18.696"/>
  </p1510:revLst>
</p1510:revInfo>
</file>

<file path=ppt/tableStyles.xml><?xml version="1.0" encoding="utf-8"?>
<a:tblStyleLst xmlns:a="http://schemas.openxmlformats.org/drawingml/2006/main" def="{DE2000AF-F0BD-4A0D-8294-DECEFF89B339}">
  <a:tblStyle styleId="{DE2000AF-F0BD-4A0D-8294-DECEFF89B3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4660"/>
  </p:normalViewPr>
  <p:slideViewPr>
    <p:cSldViewPr snapToGrid="0">
      <p:cViewPr>
        <p:scale>
          <a:sx n="125" d="100"/>
          <a:sy n="125" d="100"/>
        </p:scale>
        <p:origin x="990" y="240"/>
      </p:cViewPr>
      <p:guideLst>
        <p:guide orient="horz" pos="461"/>
        <p:guide pos="2880"/>
        <p:guide pos="456"/>
        <p:guide orient="horz" pos="1732"/>
        <p:guide orient="horz" pos="266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6408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0163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847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g6bdca54fc3_0_26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9" name="Google Shape;2819;g6bdca54fc3_0_26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4108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6bdca54ef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6bdca54ef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9803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834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g6bdca54fc3_0_26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4" name="Google Shape;1904;g6bdca54fc3_0_26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g6bdca54fc3_0_26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4" name="Google Shape;1904;g6bdca54fc3_0_26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7368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601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g6bdca54fc3_0_26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9" name="Google Shape;2819;g6bdca54fc3_0_26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050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g6bdca54fc3_0_26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9" name="Google Shape;2819;g6bdca54fc3_0_26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874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4949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6bdca54fc3_0_1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2" name="Google Shape;1482;g6bdca54fc3_0_1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9849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2205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34285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8397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8851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g6bdca54fc3_0_26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9" name="Google Shape;2819;g6bdca54fc3_0_26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41514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6bdca54ef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6bdca54ef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2179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7563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6bdca54ef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6bdca54ef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27867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6bdca54ef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6bdca54ef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41266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6bdca54ef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6bdca54ef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61410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6bdca54ef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6bdca54ef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00915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6bdca54ef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6bdca54ef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75696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6bdca54ef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6bdca54ef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8154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2863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6bdca54fc3_0_1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6bdca54fc3_0_1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77113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6bdca54fc3_0_1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6bdca54fc3_0_1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3237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082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2200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1102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290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8482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507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974350" y="527325"/>
            <a:ext cx="3769500" cy="291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4800"/>
              <a:buNone/>
              <a:defRPr sz="4800">
                <a:solidFill>
                  <a:srgbClr val="1F1C5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974350" y="3518775"/>
            <a:ext cx="3876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876325" y="1458975"/>
            <a:ext cx="45591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76325" y="3087550"/>
            <a:ext cx="297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876325" y="79242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6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7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6625" y="1404600"/>
            <a:ext cx="2785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ONE_COLUMN_TEXT_1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16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5316193" y="3450300"/>
            <a:ext cx="26286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 idx="2"/>
          </p:nvPr>
        </p:nvSpPr>
        <p:spPr>
          <a:xfrm>
            <a:off x="5316193" y="2952450"/>
            <a:ext cx="26286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3"/>
          </p:nvPr>
        </p:nvSpPr>
        <p:spPr>
          <a:xfrm>
            <a:off x="1199212" y="3450300"/>
            <a:ext cx="26286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 idx="4"/>
          </p:nvPr>
        </p:nvSpPr>
        <p:spPr>
          <a:xfrm>
            <a:off x="1199212" y="2952450"/>
            <a:ext cx="26286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SECTION_HEADER_1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2588250" y="1458975"/>
            <a:ext cx="39675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ubTitle" idx="1"/>
          </p:nvPr>
        </p:nvSpPr>
        <p:spPr>
          <a:xfrm>
            <a:off x="3083100" y="3087550"/>
            <a:ext cx="297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title" idx="2" hasCustomPrompt="1"/>
          </p:nvPr>
        </p:nvSpPr>
        <p:spPr>
          <a:xfrm>
            <a:off x="3243150" y="79242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4E86D8-B723-8C5E-8333-738D1FD56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8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DM Sans"/>
              <a:buChar char="●"/>
              <a:defRPr sz="18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8" r:id="rId5"/>
    <p:sldLayoutId id="2147483662" r:id="rId6"/>
    <p:sldLayoutId id="2147483668" r:id="rId7"/>
    <p:sldLayoutId id="2147483676" r:id="rId8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/>
          <p:nvPr/>
        </p:nvSpPr>
        <p:spPr>
          <a:xfrm rot="-7509504">
            <a:off x="5455916" y="207622"/>
            <a:ext cx="5179224" cy="5732711"/>
          </a:xfrm>
          <a:custGeom>
            <a:avLst/>
            <a:gdLst/>
            <a:ahLst/>
            <a:cxnLst/>
            <a:rect l="l" t="t" r="r" b="b"/>
            <a:pathLst>
              <a:path w="26397" h="32076" extrusionOk="0">
                <a:moveTo>
                  <a:pt x="11422" y="1"/>
                </a:moveTo>
                <a:cubicBezTo>
                  <a:pt x="10866" y="1"/>
                  <a:pt x="10274" y="46"/>
                  <a:pt x="9640" y="141"/>
                </a:cubicBezTo>
                <a:cubicBezTo>
                  <a:pt x="5702" y="732"/>
                  <a:pt x="2430" y="3940"/>
                  <a:pt x="1216" y="7734"/>
                </a:cubicBezTo>
                <a:cubicBezTo>
                  <a:pt x="0" y="11528"/>
                  <a:pt x="664" y="15761"/>
                  <a:pt x="2459" y="19317"/>
                </a:cubicBezTo>
                <a:cubicBezTo>
                  <a:pt x="4253" y="22873"/>
                  <a:pt x="7097" y="25808"/>
                  <a:pt x="10241" y="28254"/>
                </a:cubicBezTo>
                <a:cubicBezTo>
                  <a:pt x="12805" y="30251"/>
                  <a:pt x="15774" y="32014"/>
                  <a:pt x="19022" y="32074"/>
                </a:cubicBezTo>
                <a:cubicBezTo>
                  <a:pt x="19066" y="32075"/>
                  <a:pt x="19109" y="32076"/>
                  <a:pt x="19153" y="32076"/>
                </a:cubicBezTo>
                <a:cubicBezTo>
                  <a:pt x="22363" y="32076"/>
                  <a:pt x="25746" y="29895"/>
                  <a:pt x="26096" y="26708"/>
                </a:cubicBezTo>
                <a:cubicBezTo>
                  <a:pt x="26397" y="23957"/>
                  <a:pt x="24516" y="21520"/>
                  <a:pt x="23100" y="19145"/>
                </a:cubicBezTo>
                <a:cubicBezTo>
                  <a:pt x="19506" y="13117"/>
                  <a:pt x="20856" y="1"/>
                  <a:pt x="11422" y="1"/>
                </a:cubicBezTo>
                <a:close/>
              </a:path>
            </a:pathLst>
          </a:cu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ctrTitle"/>
          </p:nvPr>
        </p:nvSpPr>
        <p:spPr>
          <a:xfrm>
            <a:off x="946879" y="2000596"/>
            <a:ext cx="5433295" cy="11069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b="1" dirty="0">
                <a:solidFill>
                  <a:schemeClr val="lt2"/>
                </a:solidFill>
              </a:rPr>
              <a:t>112</a:t>
            </a:r>
            <a:r>
              <a:rPr lang="zh-TW" altLang="en-US" b="1" dirty="0">
                <a:solidFill>
                  <a:schemeClr val="lt2"/>
                </a:solidFill>
              </a:rPr>
              <a:t> 新生訓練課程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160" name="Google Shape;160;p29"/>
          <p:cNvSpPr txBox="1">
            <a:spLocks noGrp="1"/>
          </p:cNvSpPr>
          <p:nvPr>
            <p:ph type="subTitle" idx="1"/>
          </p:nvPr>
        </p:nvSpPr>
        <p:spPr>
          <a:xfrm>
            <a:off x="967504" y="2895271"/>
            <a:ext cx="3876300" cy="1030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solidFill>
                  <a:schemeClr val="l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雲林科技大學 網路管理小組</a:t>
            </a:r>
            <a:endParaRPr lang="en-US" altLang="zh-TW" b="1" dirty="0">
              <a:solidFill>
                <a:schemeClr val="l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solidFill>
                  <a:schemeClr val="l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主講人：張恩瑞</a:t>
            </a:r>
            <a:endParaRPr lang="en-US" altLang="zh-TW" b="1" dirty="0">
              <a:solidFill>
                <a:schemeClr val="l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形 1">
            <a:extLst>
              <a:ext uri="{FF2B5EF4-FFF2-40B4-BE49-F238E27FC236}">
                <a16:creationId xmlns:a16="http://schemas.microsoft.com/office/drawing/2014/main" id="{446E73CF-5BD7-E8AA-261A-C78864C4B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6879" y="1532826"/>
            <a:ext cx="2903226" cy="467770"/>
          </a:xfrm>
          <a:prstGeom prst="rect">
            <a:avLst/>
          </a:prstGeom>
        </p:spPr>
      </p:pic>
      <p:pic>
        <p:nvPicPr>
          <p:cNvPr id="3" name="圖形 2">
            <a:extLst>
              <a:ext uri="{FF2B5EF4-FFF2-40B4-BE49-F238E27FC236}">
                <a16:creationId xmlns:a16="http://schemas.microsoft.com/office/drawing/2014/main" id="{CD61DD54-1925-4A5C-731A-D8FDDDA05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07608" y="2671555"/>
            <a:ext cx="2891286" cy="2158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下班囉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5AE4BB6-4CF0-E162-0EE3-B70D44F948F1}"/>
              </a:ext>
            </a:extLst>
          </p:cNvPr>
          <p:cNvGrpSpPr/>
          <p:nvPr/>
        </p:nvGrpSpPr>
        <p:grpSpPr>
          <a:xfrm rot="20574593">
            <a:off x="6050903" y="1847643"/>
            <a:ext cx="4039167" cy="3891256"/>
            <a:chOff x="4476760" y="734371"/>
            <a:chExt cx="4039167" cy="3891256"/>
          </a:xfrm>
        </p:grpSpPr>
        <p:sp>
          <p:nvSpPr>
            <p:cNvPr id="331" name="Google Shape;331;p32"/>
            <p:cNvSpPr/>
            <p:nvPr/>
          </p:nvSpPr>
          <p:spPr>
            <a:xfrm>
              <a:off x="4476760" y="734371"/>
              <a:ext cx="4039167" cy="3891256"/>
            </a:xfrm>
            <a:custGeom>
              <a:avLst/>
              <a:gdLst/>
              <a:ahLst/>
              <a:cxnLst/>
              <a:rect l="l" t="t" r="r" b="b"/>
              <a:pathLst>
                <a:path w="205138" h="197626" extrusionOk="0">
                  <a:moveTo>
                    <a:pt x="118317" y="1"/>
                  </a:moveTo>
                  <a:cubicBezTo>
                    <a:pt x="118225" y="1"/>
                    <a:pt x="118134" y="2"/>
                    <a:pt x="118043" y="3"/>
                  </a:cubicBezTo>
                  <a:cubicBezTo>
                    <a:pt x="89747" y="445"/>
                    <a:pt x="90632" y="18129"/>
                    <a:pt x="82233" y="42446"/>
                  </a:cubicBezTo>
                  <a:cubicBezTo>
                    <a:pt x="73832" y="66761"/>
                    <a:pt x="45537" y="55707"/>
                    <a:pt x="26527" y="64550"/>
                  </a:cubicBezTo>
                  <a:cubicBezTo>
                    <a:pt x="7517" y="73393"/>
                    <a:pt x="13706" y="109645"/>
                    <a:pt x="14590" y="117603"/>
                  </a:cubicBezTo>
                  <a:cubicBezTo>
                    <a:pt x="15475" y="125561"/>
                    <a:pt x="6190" y="119371"/>
                    <a:pt x="3095" y="125119"/>
                  </a:cubicBezTo>
                  <a:cubicBezTo>
                    <a:pt x="1" y="130866"/>
                    <a:pt x="2158" y="141743"/>
                    <a:pt x="2158" y="141743"/>
                  </a:cubicBezTo>
                  <a:lnTo>
                    <a:pt x="178611" y="197625"/>
                  </a:lnTo>
                  <a:cubicBezTo>
                    <a:pt x="178611" y="197625"/>
                    <a:pt x="179937" y="195414"/>
                    <a:pt x="185684" y="186131"/>
                  </a:cubicBezTo>
                  <a:cubicBezTo>
                    <a:pt x="191432" y="176846"/>
                    <a:pt x="172864" y="151204"/>
                    <a:pt x="173684" y="140144"/>
                  </a:cubicBezTo>
                  <a:cubicBezTo>
                    <a:pt x="174505" y="129084"/>
                    <a:pt x="205137" y="110530"/>
                    <a:pt x="202043" y="89309"/>
                  </a:cubicBezTo>
                  <a:cubicBezTo>
                    <a:pt x="198958" y="68156"/>
                    <a:pt x="146675" y="1"/>
                    <a:pt x="11831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" name="圖形 3">
              <a:extLst>
                <a:ext uri="{FF2B5EF4-FFF2-40B4-BE49-F238E27FC236}">
                  <a16:creationId xmlns:a16="http://schemas.microsoft.com/office/drawing/2014/main" id="{BCBD7C12-A23D-DEFC-146E-937E1B813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5407">
              <a:off x="5047370" y="1492699"/>
              <a:ext cx="2891286" cy="2158101"/>
            </a:xfrm>
            <a:prstGeom prst="rect">
              <a:avLst/>
            </a:prstGeom>
          </p:spPr>
        </p:pic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097FC69F-0401-6455-3431-A03F95A73A84}"/>
              </a:ext>
            </a:extLst>
          </p:cNvPr>
          <p:cNvSpPr txBox="1"/>
          <p:nvPr/>
        </p:nvSpPr>
        <p:spPr>
          <a:xfrm>
            <a:off x="626625" y="822875"/>
            <a:ext cx="6839829" cy="500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下班注意事項</a:t>
            </a:r>
            <a:endParaRPr 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若為每週最後一天，需為當週報修單建檔 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星期五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檢查各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棟機房鑰匙與全通卡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是否在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左邊抽屜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櫃子上鎖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電腦鎖定並關螢幕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簽退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關閉空調，電扇，電燈，並將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垃圾帶走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鑰匙放回網管小房間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11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報修單建檔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5AE4BB6-4CF0-E162-0EE3-B70D44F948F1}"/>
              </a:ext>
            </a:extLst>
          </p:cNvPr>
          <p:cNvGrpSpPr/>
          <p:nvPr/>
        </p:nvGrpSpPr>
        <p:grpSpPr>
          <a:xfrm rot="20574593">
            <a:off x="6050903" y="1847643"/>
            <a:ext cx="4039167" cy="3891256"/>
            <a:chOff x="4476760" y="734371"/>
            <a:chExt cx="4039167" cy="3891256"/>
          </a:xfrm>
        </p:grpSpPr>
        <p:sp>
          <p:nvSpPr>
            <p:cNvPr id="331" name="Google Shape;331;p32"/>
            <p:cNvSpPr/>
            <p:nvPr/>
          </p:nvSpPr>
          <p:spPr>
            <a:xfrm>
              <a:off x="4476760" y="734371"/>
              <a:ext cx="4039167" cy="3891256"/>
            </a:xfrm>
            <a:custGeom>
              <a:avLst/>
              <a:gdLst/>
              <a:ahLst/>
              <a:cxnLst/>
              <a:rect l="l" t="t" r="r" b="b"/>
              <a:pathLst>
                <a:path w="205138" h="197626" extrusionOk="0">
                  <a:moveTo>
                    <a:pt x="118317" y="1"/>
                  </a:moveTo>
                  <a:cubicBezTo>
                    <a:pt x="118225" y="1"/>
                    <a:pt x="118134" y="2"/>
                    <a:pt x="118043" y="3"/>
                  </a:cubicBezTo>
                  <a:cubicBezTo>
                    <a:pt x="89747" y="445"/>
                    <a:pt x="90632" y="18129"/>
                    <a:pt x="82233" y="42446"/>
                  </a:cubicBezTo>
                  <a:cubicBezTo>
                    <a:pt x="73832" y="66761"/>
                    <a:pt x="45537" y="55707"/>
                    <a:pt x="26527" y="64550"/>
                  </a:cubicBezTo>
                  <a:cubicBezTo>
                    <a:pt x="7517" y="73393"/>
                    <a:pt x="13706" y="109645"/>
                    <a:pt x="14590" y="117603"/>
                  </a:cubicBezTo>
                  <a:cubicBezTo>
                    <a:pt x="15475" y="125561"/>
                    <a:pt x="6190" y="119371"/>
                    <a:pt x="3095" y="125119"/>
                  </a:cubicBezTo>
                  <a:cubicBezTo>
                    <a:pt x="1" y="130866"/>
                    <a:pt x="2158" y="141743"/>
                    <a:pt x="2158" y="141743"/>
                  </a:cubicBezTo>
                  <a:lnTo>
                    <a:pt x="178611" y="197625"/>
                  </a:lnTo>
                  <a:cubicBezTo>
                    <a:pt x="178611" y="197625"/>
                    <a:pt x="179937" y="195414"/>
                    <a:pt x="185684" y="186131"/>
                  </a:cubicBezTo>
                  <a:cubicBezTo>
                    <a:pt x="191432" y="176846"/>
                    <a:pt x="172864" y="151204"/>
                    <a:pt x="173684" y="140144"/>
                  </a:cubicBezTo>
                  <a:cubicBezTo>
                    <a:pt x="174505" y="129084"/>
                    <a:pt x="205137" y="110530"/>
                    <a:pt x="202043" y="89309"/>
                  </a:cubicBezTo>
                  <a:cubicBezTo>
                    <a:pt x="198958" y="68156"/>
                    <a:pt x="146675" y="1"/>
                    <a:pt x="11831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" name="圖形 3">
              <a:extLst>
                <a:ext uri="{FF2B5EF4-FFF2-40B4-BE49-F238E27FC236}">
                  <a16:creationId xmlns:a16="http://schemas.microsoft.com/office/drawing/2014/main" id="{BCBD7C12-A23D-DEFC-146E-937E1B813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5407">
              <a:off x="5047370" y="1492699"/>
              <a:ext cx="2891286" cy="2158101"/>
            </a:xfrm>
            <a:prstGeom prst="rect">
              <a:avLst/>
            </a:prstGeom>
          </p:spPr>
        </p:pic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097FC69F-0401-6455-3431-A03F95A73A84}"/>
              </a:ext>
            </a:extLst>
          </p:cNvPr>
          <p:cNvSpPr txBox="1"/>
          <p:nvPr/>
        </p:nvSpPr>
        <p:spPr>
          <a:xfrm>
            <a:off x="626625" y="822875"/>
            <a:ext cx="6839829" cy="641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左邊第二個抽屜報修單拿出來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以最後維修日期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最舊在前面排列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複製一份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範例檔</a:t>
            </a: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依報修單結果填寫上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表格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右邊最下方抽屜拿印章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找紙試蓋確認有無墨水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調整號碼步進為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，每一張右上角開蓋</a:t>
            </a:r>
          </a:p>
          <a:p>
            <a:pPr>
              <a:lnSpc>
                <a:spcPct val="200000"/>
              </a:lnSpc>
            </a:pPr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777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報修單建檔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5AE4BB6-4CF0-E162-0EE3-B70D44F948F1}"/>
              </a:ext>
            </a:extLst>
          </p:cNvPr>
          <p:cNvGrpSpPr/>
          <p:nvPr/>
        </p:nvGrpSpPr>
        <p:grpSpPr>
          <a:xfrm rot="20574593">
            <a:off x="6050903" y="1847643"/>
            <a:ext cx="4039167" cy="3891256"/>
            <a:chOff x="4476760" y="734371"/>
            <a:chExt cx="4039167" cy="3891256"/>
          </a:xfrm>
        </p:grpSpPr>
        <p:sp>
          <p:nvSpPr>
            <p:cNvPr id="331" name="Google Shape;331;p32"/>
            <p:cNvSpPr/>
            <p:nvPr/>
          </p:nvSpPr>
          <p:spPr>
            <a:xfrm>
              <a:off x="4476760" y="734371"/>
              <a:ext cx="4039167" cy="3891256"/>
            </a:xfrm>
            <a:custGeom>
              <a:avLst/>
              <a:gdLst/>
              <a:ahLst/>
              <a:cxnLst/>
              <a:rect l="l" t="t" r="r" b="b"/>
              <a:pathLst>
                <a:path w="205138" h="197626" extrusionOk="0">
                  <a:moveTo>
                    <a:pt x="118317" y="1"/>
                  </a:moveTo>
                  <a:cubicBezTo>
                    <a:pt x="118225" y="1"/>
                    <a:pt x="118134" y="2"/>
                    <a:pt x="118043" y="3"/>
                  </a:cubicBezTo>
                  <a:cubicBezTo>
                    <a:pt x="89747" y="445"/>
                    <a:pt x="90632" y="18129"/>
                    <a:pt x="82233" y="42446"/>
                  </a:cubicBezTo>
                  <a:cubicBezTo>
                    <a:pt x="73832" y="66761"/>
                    <a:pt x="45537" y="55707"/>
                    <a:pt x="26527" y="64550"/>
                  </a:cubicBezTo>
                  <a:cubicBezTo>
                    <a:pt x="7517" y="73393"/>
                    <a:pt x="13706" y="109645"/>
                    <a:pt x="14590" y="117603"/>
                  </a:cubicBezTo>
                  <a:cubicBezTo>
                    <a:pt x="15475" y="125561"/>
                    <a:pt x="6190" y="119371"/>
                    <a:pt x="3095" y="125119"/>
                  </a:cubicBezTo>
                  <a:cubicBezTo>
                    <a:pt x="1" y="130866"/>
                    <a:pt x="2158" y="141743"/>
                    <a:pt x="2158" y="141743"/>
                  </a:cubicBezTo>
                  <a:lnTo>
                    <a:pt x="178611" y="197625"/>
                  </a:lnTo>
                  <a:cubicBezTo>
                    <a:pt x="178611" y="197625"/>
                    <a:pt x="179937" y="195414"/>
                    <a:pt x="185684" y="186131"/>
                  </a:cubicBezTo>
                  <a:cubicBezTo>
                    <a:pt x="191432" y="176846"/>
                    <a:pt x="172864" y="151204"/>
                    <a:pt x="173684" y="140144"/>
                  </a:cubicBezTo>
                  <a:cubicBezTo>
                    <a:pt x="174505" y="129084"/>
                    <a:pt x="205137" y="110530"/>
                    <a:pt x="202043" y="89309"/>
                  </a:cubicBezTo>
                  <a:cubicBezTo>
                    <a:pt x="198958" y="68156"/>
                    <a:pt x="146675" y="1"/>
                    <a:pt x="11831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" name="圖形 3">
              <a:extLst>
                <a:ext uri="{FF2B5EF4-FFF2-40B4-BE49-F238E27FC236}">
                  <a16:creationId xmlns:a16="http://schemas.microsoft.com/office/drawing/2014/main" id="{BCBD7C12-A23D-DEFC-146E-937E1B813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5407">
              <a:off x="5047370" y="1492699"/>
              <a:ext cx="2891286" cy="2158101"/>
            </a:xfrm>
            <a:prstGeom prst="rect">
              <a:avLst/>
            </a:prstGeom>
          </p:spPr>
        </p:pic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097FC69F-0401-6455-3431-A03F95A73A84}"/>
              </a:ext>
            </a:extLst>
          </p:cNvPr>
          <p:cNvSpPr txBox="1"/>
          <p:nvPr/>
        </p:nvSpPr>
        <p:spPr>
          <a:xfrm>
            <a:off x="626625" y="836625"/>
            <a:ext cx="6839829" cy="149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 startAt="8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蓋完用一張紙標記報修單日期及單號範圍，印章步進調回 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 startAt="8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報修單朝下和印章一起放到右下抽屜</a:t>
            </a:r>
          </a:p>
          <a:p>
            <a:pPr>
              <a:lnSpc>
                <a:spcPct val="200000"/>
              </a:lnSpc>
            </a:pP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993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1" name="Google Shape;2821;p59"/>
          <p:cNvSpPr txBox="1">
            <a:spLocks noGrp="1"/>
          </p:cNvSpPr>
          <p:nvPr>
            <p:ph type="title"/>
          </p:nvPr>
        </p:nvSpPr>
        <p:spPr>
          <a:xfrm>
            <a:off x="876324" y="1649475"/>
            <a:ext cx="5143475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2400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網路使用規範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22" name="Google Shape;2822;p59"/>
          <p:cNvSpPr txBox="1">
            <a:spLocks noGrp="1"/>
          </p:cNvSpPr>
          <p:nvPr>
            <p:ph type="subTitle" idx="1"/>
          </p:nvPr>
        </p:nvSpPr>
        <p:spPr>
          <a:xfrm>
            <a:off x="944334" y="2856323"/>
            <a:ext cx="4247274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lt2"/>
              </a:buClr>
              <a:buSzPts val="2400"/>
            </a:pPr>
            <a:r>
              <a:rPr lang="zh-TW" altLang="en-US" sz="2000" b="1" dirty="0">
                <a:solidFill>
                  <a:schemeClr val="l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身為網管不能不知的規範</a:t>
            </a:r>
            <a:endParaRPr sz="2000" b="1" dirty="0">
              <a:solidFill>
                <a:schemeClr val="lt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2825" name="Google Shape;2825;p59"/>
          <p:cNvSpPr/>
          <p:nvPr/>
        </p:nvSpPr>
        <p:spPr>
          <a:xfrm>
            <a:off x="4741524" y="4094666"/>
            <a:ext cx="4247274" cy="551640"/>
          </a:xfrm>
          <a:custGeom>
            <a:avLst/>
            <a:gdLst/>
            <a:ahLst/>
            <a:cxnLst/>
            <a:rect l="l" t="t" r="r" b="b"/>
            <a:pathLst>
              <a:path w="228871" h="29726" extrusionOk="0">
                <a:moveTo>
                  <a:pt x="168010" y="1"/>
                </a:moveTo>
                <a:cubicBezTo>
                  <a:pt x="138035" y="1"/>
                  <a:pt x="113139" y="1957"/>
                  <a:pt x="108097" y="4532"/>
                </a:cubicBezTo>
                <a:cubicBezTo>
                  <a:pt x="106963" y="4527"/>
                  <a:pt x="105825" y="4525"/>
                  <a:pt x="104683" y="4525"/>
                </a:cubicBezTo>
                <a:cubicBezTo>
                  <a:pt x="46868" y="4525"/>
                  <a:pt x="1" y="10165"/>
                  <a:pt x="1" y="17126"/>
                </a:cubicBezTo>
                <a:cubicBezTo>
                  <a:pt x="1" y="24085"/>
                  <a:pt x="46868" y="29725"/>
                  <a:pt x="104683" y="29725"/>
                </a:cubicBezTo>
                <a:cubicBezTo>
                  <a:pt x="162497" y="29725"/>
                  <a:pt x="209365" y="24085"/>
                  <a:pt x="209365" y="17126"/>
                </a:cubicBezTo>
                <a:cubicBezTo>
                  <a:pt x="209365" y="14684"/>
                  <a:pt x="203595" y="12406"/>
                  <a:pt x="193616" y="10477"/>
                </a:cubicBezTo>
                <a:cubicBezTo>
                  <a:pt x="214430" y="9604"/>
                  <a:pt x="228871" y="7702"/>
                  <a:pt x="228871" y="5495"/>
                </a:cubicBezTo>
                <a:cubicBezTo>
                  <a:pt x="228871" y="2461"/>
                  <a:pt x="201623" y="1"/>
                  <a:pt x="1680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圖形 5">
            <a:extLst>
              <a:ext uri="{FF2B5EF4-FFF2-40B4-BE49-F238E27FC236}">
                <a16:creationId xmlns:a16="http://schemas.microsoft.com/office/drawing/2014/main" id="{8526FDEA-017E-AFF3-C52A-A623BDC3D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5425" y="2159237"/>
            <a:ext cx="2891286" cy="2158101"/>
          </a:xfrm>
          <a:prstGeom prst="rect">
            <a:avLst/>
          </a:prstGeom>
        </p:spPr>
      </p:pic>
      <p:sp>
        <p:nvSpPr>
          <p:cNvPr id="7" name="Google Shape;2821;p59">
            <a:extLst>
              <a:ext uri="{FF2B5EF4-FFF2-40B4-BE49-F238E27FC236}">
                <a16:creationId xmlns:a16="http://schemas.microsoft.com/office/drawing/2014/main" id="{A0FEFF04-F6C1-1CF5-D557-80ECE586F62B}"/>
              </a:ext>
            </a:extLst>
          </p:cNvPr>
          <p:cNvSpPr txBox="1">
            <a:spLocks/>
          </p:cNvSpPr>
          <p:nvPr/>
        </p:nvSpPr>
        <p:spPr>
          <a:xfrm>
            <a:off x="944334" y="1479360"/>
            <a:ext cx="4559100" cy="679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Viga"/>
              <a:buNone/>
              <a:defRPr sz="48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400"/>
            </a:pPr>
            <a:r>
              <a:rPr lang="en-US" altLang="zh-TW" sz="3600" b="1" dirty="0">
                <a:solidFill>
                  <a:srgbClr val="FF7C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Part 2</a:t>
            </a:r>
            <a:endParaRPr lang="zh-TW" altLang="en-US" sz="3600" b="1" dirty="0">
              <a:solidFill>
                <a:srgbClr val="FF7C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402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6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管制類別</a:t>
            </a:r>
            <a:endParaRPr dirty="0"/>
          </a:p>
        </p:txBody>
      </p:sp>
      <p:sp>
        <p:nvSpPr>
          <p:cNvPr id="627" name="Google Shape;627;p36"/>
          <p:cNvSpPr txBox="1">
            <a:spLocks noGrp="1"/>
          </p:cNvSpPr>
          <p:nvPr>
            <p:ph type="body" idx="1"/>
          </p:nvPr>
        </p:nvSpPr>
        <p:spPr>
          <a:xfrm>
            <a:off x="3533593" y="3030224"/>
            <a:ext cx="26286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須上網管小組網頁登入您電腦的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Mac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卡號後，才能進行上網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8" name="Google Shape;628;p36"/>
          <p:cNvSpPr txBox="1">
            <a:spLocks noGrp="1"/>
          </p:cNvSpPr>
          <p:nvPr>
            <p:ph type="title" idx="2"/>
          </p:nvPr>
        </p:nvSpPr>
        <p:spPr>
          <a:xfrm>
            <a:off x="3504744" y="2556017"/>
            <a:ext cx="26286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 , Mac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卡號</a:t>
            </a:r>
            <a:r>
              <a:rPr 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識別</a:t>
            </a:r>
          </a:p>
        </p:txBody>
      </p:sp>
      <p:sp>
        <p:nvSpPr>
          <p:cNvPr id="629" name="Google Shape;629;p36"/>
          <p:cNvSpPr txBox="1">
            <a:spLocks noGrp="1"/>
          </p:cNvSpPr>
          <p:nvPr>
            <p:ph type="body" idx="3"/>
          </p:nvPr>
        </p:nvSpPr>
        <p:spPr>
          <a:xfrm>
            <a:off x="541146" y="2999744"/>
            <a:ext cx="26286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只針對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去識別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輸入正確即可正常上網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0" name="Google Shape;630;p36"/>
          <p:cNvSpPr txBox="1">
            <a:spLocks noGrp="1"/>
          </p:cNvSpPr>
          <p:nvPr>
            <p:ph type="title" idx="4"/>
          </p:nvPr>
        </p:nvSpPr>
        <p:spPr>
          <a:xfrm>
            <a:off x="495426" y="2535198"/>
            <a:ext cx="26286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識別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7" name="Google Shape;697;p36"/>
          <p:cNvSpPr/>
          <p:nvPr/>
        </p:nvSpPr>
        <p:spPr>
          <a:xfrm>
            <a:off x="2097795" y="2050837"/>
            <a:ext cx="156548" cy="216095"/>
          </a:xfrm>
          <a:custGeom>
            <a:avLst/>
            <a:gdLst/>
            <a:ahLst/>
            <a:cxnLst/>
            <a:rect l="l" t="t" r="r" b="b"/>
            <a:pathLst>
              <a:path w="21773" h="30055" extrusionOk="0">
                <a:moveTo>
                  <a:pt x="7514" y="1"/>
                </a:moveTo>
                <a:lnTo>
                  <a:pt x="1" y="5562"/>
                </a:lnTo>
                <a:cubicBezTo>
                  <a:pt x="1" y="5562"/>
                  <a:pt x="592" y="6745"/>
                  <a:pt x="5384" y="13549"/>
                </a:cubicBezTo>
                <a:cubicBezTo>
                  <a:pt x="8993" y="18873"/>
                  <a:pt x="12247" y="24375"/>
                  <a:pt x="15205" y="30055"/>
                </a:cubicBezTo>
                <a:lnTo>
                  <a:pt x="21772" y="21654"/>
                </a:lnTo>
                <a:lnTo>
                  <a:pt x="75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6"/>
          <p:cNvSpPr/>
          <p:nvPr/>
        </p:nvSpPr>
        <p:spPr>
          <a:xfrm>
            <a:off x="2097795" y="2050837"/>
            <a:ext cx="156548" cy="216095"/>
          </a:xfrm>
          <a:custGeom>
            <a:avLst/>
            <a:gdLst/>
            <a:ahLst/>
            <a:cxnLst/>
            <a:rect l="l" t="t" r="r" b="b"/>
            <a:pathLst>
              <a:path w="21773" h="30055" extrusionOk="0">
                <a:moveTo>
                  <a:pt x="7514" y="1"/>
                </a:moveTo>
                <a:lnTo>
                  <a:pt x="1" y="5562"/>
                </a:lnTo>
                <a:cubicBezTo>
                  <a:pt x="1" y="5562"/>
                  <a:pt x="592" y="6745"/>
                  <a:pt x="5384" y="13549"/>
                </a:cubicBezTo>
                <a:cubicBezTo>
                  <a:pt x="8993" y="18873"/>
                  <a:pt x="12247" y="24375"/>
                  <a:pt x="15205" y="30055"/>
                </a:cubicBezTo>
                <a:lnTo>
                  <a:pt x="21772" y="21654"/>
                </a:lnTo>
                <a:lnTo>
                  <a:pt x="75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6"/>
          <p:cNvSpPr/>
          <p:nvPr/>
        </p:nvSpPr>
        <p:spPr>
          <a:xfrm>
            <a:off x="2415751" y="2265732"/>
            <a:ext cx="272242" cy="206540"/>
          </a:xfrm>
          <a:custGeom>
            <a:avLst/>
            <a:gdLst/>
            <a:ahLst/>
            <a:cxnLst/>
            <a:rect l="l" t="t" r="r" b="b"/>
            <a:pathLst>
              <a:path w="37864" h="28726" extrusionOk="0">
                <a:moveTo>
                  <a:pt x="13860" y="1"/>
                </a:moveTo>
                <a:cubicBezTo>
                  <a:pt x="13647" y="1"/>
                  <a:pt x="13407" y="264"/>
                  <a:pt x="13134" y="920"/>
                </a:cubicBezTo>
                <a:cubicBezTo>
                  <a:pt x="12247" y="3050"/>
                  <a:pt x="6685" y="8788"/>
                  <a:pt x="4970" y="10208"/>
                </a:cubicBezTo>
                <a:cubicBezTo>
                  <a:pt x="3254" y="11628"/>
                  <a:pt x="3136" y="13344"/>
                  <a:pt x="2722" y="16302"/>
                </a:cubicBezTo>
                <a:cubicBezTo>
                  <a:pt x="2307" y="19319"/>
                  <a:pt x="0" y="23993"/>
                  <a:pt x="0" y="23993"/>
                </a:cubicBezTo>
                <a:lnTo>
                  <a:pt x="2662" y="28726"/>
                </a:lnTo>
                <a:lnTo>
                  <a:pt x="8401" y="24998"/>
                </a:lnTo>
                <a:cubicBezTo>
                  <a:pt x="9510" y="25132"/>
                  <a:pt x="10620" y="25198"/>
                  <a:pt x="11729" y="25198"/>
                </a:cubicBezTo>
                <a:cubicBezTo>
                  <a:pt x="12099" y="25198"/>
                  <a:pt x="12468" y="25191"/>
                  <a:pt x="12838" y="25176"/>
                </a:cubicBezTo>
                <a:cubicBezTo>
                  <a:pt x="14850" y="24998"/>
                  <a:pt x="20943" y="24170"/>
                  <a:pt x="20943" y="24170"/>
                </a:cubicBezTo>
                <a:cubicBezTo>
                  <a:pt x="20943" y="24170"/>
                  <a:pt x="27096" y="26892"/>
                  <a:pt x="27924" y="27010"/>
                </a:cubicBezTo>
                <a:cubicBezTo>
                  <a:pt x="28046" y="27026"/>
                  <a:pt x="28156" y="27035"/>
                  <a:pt x="28256" y="27035"/>
                </a:cubicBezTo>
                <a:cubicBezTo>
                  <a:pt x="28883" y="27035"/>
                  <a:pt x="29130" y="26702"/>
                  <a:pt x="29640" y="25886"/>
                </a:cubicBezTo>
                <a:cubicBezTo>
                  <a:pt x="30232" y="24880"/>
                  <a:pt x="28220" y="24525"/>
                  <a:pt x="27628" y="24170"/>
                </a:cubicBezTo>
                <a:cubicBezTo>
                  <a:pt x="27096" y="23756"/>
                  <a:pt x="22541" y="21212"/>
                  <a:pt x="22541" y="21212"/>
                </a:cubicBezTo>
                <a:lnTo>
                  <a:pt x="22541" y="21212"/>
                </a:lnTo>
                <a:cubicBezTo>
                  <a:pt x="22541" y="21212"/>
                  <a:pt x="31829" y="22632"/>
                  <a:pt x="32894" y="22632"/>
                </a:cubicBezTo>
                <a:cubicBezTo>
                  <a:pt x="34018" y="22632"/>
                  <a:pt x="34314" y="22632"/>
                  <a:pt x="34787" y="21745"/>
                </a:cubicBezTo>
                <a:cubicBezTo>
                  <a:pt x="35201" y="20916"/>
                  <a:pt x="35201" y="20621"/>
                  <a:pt x="34787" y="20088"/>
                </a:cubicBezTo>
                <a:cubicBezTo>
                  <a:pt x="34314" y="19496"/>
                  <a:pt x="22659" y="17662"/>
                  <a:pt x="22659" y="17662"/>
                </a:cubicBezTo>
                <a:lnTo>
                  <a:pt x="22363" y="16065"/>
                </a:lnTo>
                <a:cubicBezTo>
                  <a:pt x="22363" y="16065"/>
                  <a:pt x="33367" y="15237"/>
                  <a:pt x="34610" y="15237"/>
                </a:cubicBezTo>
                <a:cubicBezTo>
                  <a:pt x="34730" y="15254"/>
                  <a:pt x="34851" y="15263"/>
                  <a:pt x="34971" y="15263"/>
                </a:cubicBezTo>
                <a:cubicBezTo>
                  <a:pt x="35676" y="15263"/>
                  <a:pt x="36361" y="14973"/>
                  <a:pt x="36917" y="14468"/>
                </a:cubicBezTo>
                <a:cubicBezTo>
                  <a:pt x="37686" y="13935"/>
                  <a:pt x="37863" y="12870"/>
                  <a:pt x="37331" y="12042"/>
                </a:cubicBezTo>
                <a:cubicBezTo>
                  <a:pt x="37053" y="11653"/>
                  <a:pt x="36055" y="11538"/>
                  <a:pt x="34812" y="11538"/>
                </a:cubicBezTo>
                <a:cubicBezTo>
                  <a:pt x="33411" y="11538"/>
                  <a:pt x="31698" y="11684"/>
                  <a:pt x="30350" y="11746"/>
                </a:cubicBezTo>
                <a:cubicBezTo>
                  <a:pt x="27806" y="11924"/>
                  <a:pt x="22659" y="12042"/>
                  <a:pt x="22659" y="12042"/>
                </a:cubicBezTo>
                <a:lnTo>
                  <a:pt x="21653" y="11036"/>
                </a:lnTo>
                <a:lnTo>
                  <a:pt x="22955" y="10504"/>
                </a:lnTo>
                <a:cubicBezTo>
                  <a:pt x="24197" y="9912"/>
                  <a:pt x="33604" y="6658"/>
                  <a:pt x="34491" y="6244"/>
                </a:cubicBezTo>
                <a:cubicBezTo>
                  <a:pt x="35319" y="5771"/>
                  <a:pt x="35911" y="5653"/>
                  <a:pt x="35734" y="4233"/>
                </a:cubicBezTo>
                <a:cubicBezTo>
                  <a:pt x="35649" y="3222"/>
                  <a:pt x="34755" y="2630"/>
                  <a:pt x="33584" y="2630"/>
                </a:cubicBezTo>
                <a:cubicBezTo>
                  <a:pt x="33111" y="2630"/>
                  <a:pt x="32593" y="2727"/>
                  <a:pt x="32066" y="2931"/>
                </a:cubicBezTo>
                <a:cubicBezTo>
                  <a:pt x="30232" y="3641"/>
                  <a:pt x="12424" y="10326"/>
                  <a:pt x="12424" y="10326"/>
                </a:cubicBezTo>
                <a:lnTo>
                  <a:pt x="11122" y="9321"/>
                </a:lnTo>
                <a:cubicBezTo>
                  <a:pt x="11892" y="8374"/>
                  <a:pt x="12838" y="7487"/>
                  <a:pt x="13844" y="6777"/>
                </a:cubicBezTo>
                <a:cubicBezTo>
                  <a:pt x="15264" y="5771"/>
                  <a:pt x="15382" y="4233"/>
                  <a:pt x="14968" y="2517"/>
                </a:cubicBezTo>
                <a:cubicBezTo>
                  <a:pt x="14681" y="1330"/>
                  <a:pt x="14338" y="1"/>
                  <a:pt x="138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6"/>
          <p:cNvSpPr/>
          <p:nvPr/>
        </p:nvSpPr>
        <p:spPr>
          <a:xfrm>
            <a:off x="2199447" y="1944399"/>
            <a:ext cx="69707" cy="109173"/>
          </a:xfrm>
          <a:custGeom>
            <a:avLst/>
            <a:gdLst/>
            <a:ahLst/>
            <a:cxnLst/>
            <a:rect l="l" t="t" r="r" b="b"/>
            <a:pathLst>
              <a:path w="9695" h="15184" extrusionOk="0">
                <a:moveTo>
                  <a:pt x="4137" y="0"/>
                </a:moveTo>
                <a:cubicBezTo>
                  <a:pt x="0" y="0"/>
                  <a:pt x="199" y="6204"/>
                  <a:pt x="1471" y="10541"/>
                </a:cubicBezTo>
                <a:cubicBezTo>
                  <a:pt x="2357" y="13562"/>
                  <a:pt x="4093" y="15184"/>
                  <a:pt x="5914" y="15184"/>
                </a:cubicBezTo>
                <a:cubicBezTo>
                  <a:pt x="6767" y="15184"/>
                  <a:pt x="7640" y="14827"/>
                  <a:pt x="8452" y="14091"/>
                </a:cubicBezTo>
                <a:lnTo>
                  <a:pt x="9694" y="9239"/>
                </a:lnTo>
                <a:cubicBezTo>
                  <a:pt x="9694" y="9239"/>
                  <a:pt x="8866" y="306"/>
                  <a:pt x="4429" y="10"/>
                </a:cubicBezTo>
                <a:cubicBezTo>
                  <a:pt x="4329" y="4"/>
                  <a:pt x="4232" y="0"/>
                  <a:pt x="41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2AA80ED6-CEC1-9497-00A7-E875E1E78646}"/>
              </a:ext>
            </a:extLst>
          </p:cNvPr>
          <p:cNvGrpSpPr/>
          <p:nvPr/>
        </p:nvGrpSpPr>
        <p:grpSpPr>
          <a:xfrm rot="20574593">
            <a:off x="6050903" y="1847643"/>
            <a:ext cx="4039167" cy="3891256"/>
            <a:chOff x="4476760" y="734371"/>
            <a:chExt cx="4039167" cy="3891256"/>
          </a:xfrm>
        </p:grpSpPr>
        <p:sp>
          <p:nvSpPr>
            <p:cNvPr id="3" name="Google Shape;331;p32">
              <a:extLst>
                <a:ext uri="{FF2B5EF4-FFF2-40B4-BE49-F238E27FC236}">
                  <a16:creationId xmlns:a16="http://schemas.microsoft.com/office/drawing/2014/main" id="{C4277DD2-E88D-5077-9FE8-AC3DC0104222}"/>
                </a:ext>
              </a:extLst>
            </p:cNvPr>
            <p:cNvSpPr/>
            <p:nvPr/>
          </p:nvSpPr>
          <p:spPr>
            <a:xfrm>
              <a:off x="4476760" y="734371"/>
              <a:ext cx="4039167" cy="3891256"/>
            </a:xfrm>
            <a:custGeom>
              <a:avLst/>
              <a:gdLst/>
              <a:ahLst/>
              <a:cxnLst/>
              <a:rect l="l" t="t" r="r" b="b"/>
              <a:pathLst>
                <a:path w="205138" h="197626" extrusionOk="0">
                  <a:moveTo>
                    <a:pt x="118317" y="1"/>
                  </a:moveTo>
                  <a:cubicBezTo>
                    <a:pt x="118225" y="1"/>
                    <a:pt x="118134" y="2"/>
                    <a:pt x="118043" y="3"/>
                  </a:cubicBezTo>
                  <a:cubicBezTo>
                    <a:pt x="89747" y="445"/>
                    <a:pt x="90632" y="18129"/>
                    <a:pt x="82233" y="42446"/>
                  </a:cubicBezTo>
                  <a:cubicBezTo>
                    <a:pt x="73832" y="66761"/>
                    <a:pt x="45537" y="55707"/>
                    <a:pt x="26527" y="64550"/>
                  </a:cubicBezTo>
                  <a:cubicBezTo>
                    <a:pt x="7517" y="73393"/>
                    <a:pt x="13706" y="109645"/>
                    <a:pt x="14590" y="117603"/>
                  </a:cubicBezTo>
                  <a:cubicBezTo>
                    <a:pt x="15475" y="125561"/>
                    <a:pt x="6190" y="119371"/>
                    <a:pt x="3095" y="125119"/>
                  </a:cubicBezTo>
                  <a:cubicBezTo>
                    <a:pt x="1" y="130866"/>
                    <a:pt x="2158" y="141743"/>
                    <a:pt x="2158" y="141743"/>
                  </a:cubicBezTo>
                  <a:lnTo>
                    <a:pt x="178611" y="197625"/>
                  </a:lnTo>
                  <a:cubicBezTo>
                    <a:pt x="178611" y="197625"/>
                    <a:pt x="179937" y="195414"/>
                    <a:pt x="185684" y="186131"/>
                  </a:cubicBezTo>
                  <a:cubicBezTo>
                    <a:pt x="191432" y="176846"/>
                    <a:pt x="172864" y="151204"/>
                    <a:pt x="173684" y="140144"/>
                  </a:cubicBezTo>
                  <a:cubicBezTo>
                    <a:pt x="174505" y="129084"/>
                    <a:pt x="205137" y="110530"/>
                    <a:pt x="202043" y="89309"/>
                  </a:cubicBezTo>
                  <a:cubicBezTo>
                    <a:pt x="198958" y="68156"/>
                    <a:pt x="146675" y="1"/>
                    <a:pt x="11831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" name="圖形 3">
              <a:extLst>
                <a:ext uri="{FF2B5EF4-FFF2-40B4-BE49-F238E27FC236}">
                  <a16:creationId xmlns:a16="http://schemas.microsoft.com/office/drawing/2014/main" id="{EEEA7695-0656-519D-361E-AB2334207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5407">
              <a:off x="5047370" y="1492699"/>
              <a:ext cx="2891286" cy="2158101"/>
            </a:xfrm>
            <a:prstGeom prst="rect">
              <a:avLst/>
            </a:prstGeom>
          </p:spPr>
        </p:pic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46086874-D692-7E0F-3D15-91C7F9C08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011" y="1280513"/>
            <a:ext cx="1101176" cy="110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AE1ADA0-A42F-4923-8DB8-F648C5FE4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20" y="1351919"/>
            <a:ext cx="1089911" cy="108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網路使用規範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5AE4BB6-4CF0-E162-0EE3-B70D44F948F1}"/>
              </a:ext>
            </a:extLst>
          </p:cNvPr>
          <p:cNvGrpSpPr/>
          <p:nvPr/>
        </p:nvGrpSpPr>
        <p:grpSpPr>
          <a:xfrm rot="20574593">
            <a:off x="6050903" y="1847643"/>
            <a:ext cx="4039167" cy="3891256"/>
            <a:chOff x="4476760" y="734371"/>
            <a:chExt cx="4039167" cy="3891256"/>
          </a:xfrm>
        </p:grpSpPr>
        <p:sp>
          <p:nvSpPr>
            <p:cNvPr id="331" name="Google Shape;331;p32"/>
            <p:cNvSpPr/>
            <p:nvPr/>
          </p:nvSpPr>
          <p:spPr>
            <a:xfrm>
              <a:off x="4476760" y="734371"/>
              <a:ext cx="4039167" cy="3891256"/>
            </a:xfrm>
            <a:custGeom>
              <a:avLst/>
              <a:gdLst/>
              <a:ahLst/>
              <a:cxnLst/>
              <a:rect l="l" t="t" r="r" b="b"/>
              <a:pathLst>
                <a:path w="205138" h="197626" extrusionOk="0">
                  <a:moveTo>
                    <a:pt x="118317" y="1"/>
                  </a:moveTo>
                  <a:cubicBezTo>
                    <a:pt x="118225" y="1"/>
                    <a:pt x="118134" y="2"/>
                    <a:pt x="118043" y="3"/>
                  </a:cubicBezTo>
                  <a:cubicBezTo>
                    <a:pt x="89747" y="445"/>
                    <a:pt x="90632" y="18129"/>
                    <a:pt x="82233" y="42446"/>
                  </a:cubicBezTo>
                  <a:cubicBezTo>
                    <a:pt x="73832" y="66761"/>
                    <a:pt x="45537" y="55707"/>
                    <a:pt x="26527" y="64550"/>
                  </a:cubicBezTo>
                  <a:cubicBezTo>
                    <a:pt x="7517" y="73393"/>
                    <a:pt x="13706" y="109645"/>
                    <a:pt x="14590" y="117603"/>
                  </a:cubicBezTo>
                  <a:cubicBezTo>
                    <a:pt x="15475" y="125561"/>
                    <a:pt x="6190" y="119371"/>
                    <a:pt x="3095" y="125119"/>
                  </a:cubicBezTo>
                  <a:cubicBezTo>
                    <a:pt x="1" y="130866"/>
                    <a:pt x="2158" y="141743"/>
                    <a:pt x="2158" y="141743"/>
                  </a:cubicBezTo>
                  <a:lnTo>
                    <a:pt x="178611" y="197625"/>
                  </a:lnTo>
                  <a:cubicBezTo>
                    <a:pt x="178611" y="197625"/>
                    <a:pt x="179937" y="195414"/>
                    <a:pt x="185684" y="186131"/>
                  </a:cubicBezTo>
                  <a:cubicBezTo>
                    <a:pt x="191432" y="176846"/>
                    <a:pt x="172864" y="151204"/>
                    <a:pt x="173684" y="140144"/>
                  </a:cubicBezTo>
                  <a:cubicBezTo>
                    <a:pt x="174505" y="129084"/>
                    <a:pt x="205137" y="110530"/>
                    <a:pt x="202043" y="89309"/>
                  </a:cubicBezTo>
                  <a:cubicBezTo>
                    <a:pt x="198958" y="68156"/>
                    <a:pt x="146675" y="1"/>
                    <a:pt x="11831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" name="圖形 3">
              <a:extLst>
                <a:ext uri="{FF2B5EF4-FFF2-40B4-BE49-F238E27FC236}">
                  <a16:creationId xmlns:a16="http://schemas.microsoft.com/office/drawing/2014/main" id="{BCBD7C12-A23D-DEFC-146E-937E1B813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5407">
              <a:off x="5047370" y="1492699"/>
              <a:ext cx="2891286" cy="2158101"/>
            </a:xfrm>
            <a:prstGeom prst="rect">
              <a:avLst/>
            </a:prstGeom>
          </p:spPr>
        </p:pic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B9F88F5B-0E97-AF71-9281-F3DF7EA93A3E}"/>
              </a:ext>
            </a:extLst>
          </p:cNvPr>
          <p:cNvSpPr txBox="1"/>
          <p:nvPr/>
        </p:nvSpPr>
        <p:spPr>
          <a:xfrm>
            <a:off x="626625" y="877875"/>
            <a:ext cx="6147459" cy="303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重點整理一下</a:t>
            </a:r>
            <a:endParaRPr 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超過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、當日鎖卡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三天以上、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重則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十五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、最高無限。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勿拔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戶上機箱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Switch 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插座、破壞。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不要中毒、不要超流、不要盜用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、不要攻擊、不要下載非法軟體與檔案</a:t>
            </a:r>
            <a:r>
              <a:rPr lang="zh-TW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，鎖卡退宿遠離你。</a:t>
            </a:r>
            <a:endParaRPr 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354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網路申請流程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5AE4BB6-4CF0-E162-0EE3-B70D44F948F1}"/>
              </a:ext>
            </a:extLst>
          </p:cNvPr>
          <p:cNvGrpSpPr/>
          <p:nvPr/>
        </p:nvGrpSpPr>
        <p:grpSpPr>
          <a:xfrm rot="20574593">
            <a:off x="6050903" y="1847643"/>
            <a:ext cx="4039167" cy="3891256"/>
            <a:chOff x="4476760" y="734371"/>
            <a:chExt cx="4039167" cy="3891256"/>
          </a:xfrm>
        </p:grpSpPr>
        <p:sp>
          <p:nvSpPr>
            <p:cNvPr id="331" name="Google Shape;331;p32"/>
            <p:cNvSpPr/>
            <p:nvPr/>
          </p:nvSpPr>
          <p:spPr>
            <a:xfrm>
              <a:off x="4476760" y="734371"/>
              <a:ext cx="4039167" cy="3891256"/>
            </a:xfrm>
            <a:custGeom>
              <a:avLst/>
              <a:gdLst/>
              <a:ahLst/>
              <a:cxnLst/>
              <a:rect l="l" t="t" r="r" b="b"/>
              <a:pathLst>
                <a:path w="205138" h="197626" extrusionOk="0">
                  <a:moveTo>
                    <a:pt x="118317" y="1"/>
                  </a:moveTo>
                  <a:cubicBezTo>
                    <a:pt x="118225" y="1"/>
                    <a:pt x="118134" y="2"/>
                    <a:pt x="118043" y="3"/>
                  </a:cubicBezTo>
                  <a:cubicBezTo>
                    <a:pt x="89747" y="445"/>
                    <a:pt x="90632" y="18129"/>
                    <a:pt x="82233" y="42446"/>
                  </a:cubicBezTo>
                  <a:cubicBezTo>
                    <a:pt x="73832" y="66761"/>
                    <a:pt x="45537" y="55707"/>
                    <a:pt x="26527" y="64550"/>
                  </a:cubicBezTo>
                  <a:cubicBezTo>
                    <a:pt x="7517" y="73393"/>
                    <a:pt x="13706" y="109645"/>
                    <a:pt x="14590" y="117603"/>
                  </a:cubicBezTo>
                  <a:cubicBezTo>
                    <a:pt x="15475" y="125561"/>
                    <a:pt x="6190" y="119371"/>
                    <a:pt x="3095" y="125119"/>
                  </a:cubicBezTo>
                  <a:cubicBezTo>
                    <a:pt x="1" y="130866"/>
                    <a:pt x="2158" y="141743"/>
                    <a:pt x="2158" y="141743"/>
                  </a:cubicBezTo>
                  <a:lnTo>
                    <a:pt x="178611" y="197625"/>
                  </a:lnTo>
                  <a:cubicBezTo>
                    <a:pt x="178611" y="197625"/>
                    <a:pt x="179937" y="195414"/>
                    <a:pt x="185684" y="186131"/>
                  </a:cubicBezTo>
                  <a:cubicBezTo>
                    <a:pt x="191432" y="176846"/>
                    <a:pt x="172864" y="151204"/>
                    <a:pt x="173684" y="140144"/>
                  </a:cubicBezTo>
                  <a:cubicBezTo>
                    <a:pt x="174505" y="129084"/>
                    <a:pt x="205137" y="110530"/>
                    <a:pt x="202043" y="89309"/>
                  </a:cubicBezTo>
                  <a:cubicBezTo>
                    <a:pt x="198958" y="68156"/>
                    <a:pt x="146675" y="1"/>
                    <a:pt x="11831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" name="圖形 3">
              <a:extLst>
                <a:ext uri="{FF2B5EF4-FFF2-40B4-BE49-F238E27FC236}">
                  <a16:creationId xmlns:a16="http://schemas.microsoft.com/office/drawing/2014/main" id="{BCBD7C12-A23D-DEFC-146E-937E1B813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5407">
              <a:off x="5047370" y="1492699"/>
              <a:ext cx="2891286" cy="2158101"/>
            </a:xfrm>
            <a:prstGeom prst="rect">
              <a:avLst/>
            </a:prstGeom>
          </p:spPr>
        </p:pic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BED73D0B-E872-12E8-0F30-EEA777E50B21}"/>
              </a:ext>
            </a:extLst>
          </p:cNvPr>
          <p:cNvSpPr txBox="1"/>
          <p:nvPr/>
        </p:nvSpPr>
        <p:spPr>
          <a:xfrm>
            <a:off x="626625" y="877875"/>
            <a:ext cx="6147459" cy="2539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步驟如下</a:t>
            </a:r>
            <a:endParaRPr 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將連網設備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設置門上固定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 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連網設備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網卡卡號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(MAC)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1600" dirty="0"/>
              <a:t> 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於註冊期間至 </a:t>
            </a:r>
            <a:r>
              <a:rPr lang="en-US" altLang="zh-TW" sz="16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YunNET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網站註冊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，登入並填入連網設備網卡卡號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(MAC)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565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p47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鎖卡套餐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07" name="Google Shape;1907;p47"/>
          <p:cNvSpPr/>
          <p:nvPr/>
        </p:nvSpPr>
        <p:spPr>
          <a:xfrm>
            <a:off x="1152600" y="1343025"/>
            <a:ext cx="1962000" cy="3114600"/>
          </a:xfrm>
          <a:prstGeom prst="rect">
            <a:avLst/>
          </a:pr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47"/>
          <p:cNvSpPr/>
          <p:nvPr/>
        </p:nvSpPr>
        <p:spPr>
          <a:xfrm rot="5400000">
            <a:off x="1538400" y="1539824"/>
            <a:ext cx="704700" cy="1476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9" name="Google Shape;1909;p47"/>
          <p:cNvSpPr/>
          <p:nvPr/>
        </p:nvSpPr>
        <p:spPr>
          <a:xfrm>
            <a:off x="1524000" y="3801550"/>
            <a:ext cx="1219200" cy="4083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iga"/>
                <a:sym typeface="Viga"/>
              </a:rPr>
              <a:t>鎖 </a:t>
            </a:r>
            <a:r>
              <a:rPr lang="en-US" altLang="zh-TW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iga"/>
                <a:sym typeface="Viga"/>
              </a:rPr>
              <a:t>3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iga"/>
                <a:sym typeface="Viga"/>
              </a:rPr>
              <a:t> 天</a:t>
            </a:r>
            <a:endParaRPr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Viga"/>
              <a:sym typeface="Viga"/>
            </a:endParaRPr>
          </a:p>
        </p:txBody>
      </p:sp>
      <p:sp>
        <p:nvSpPr>
          <p:cNvPr id="1910" name="Google Shape;1910;p47"/>
          <p:cNvSpPr txBox="1">
            <a:spLocks noGrp="1"/>
          </p:cNvSpPr>
          <p:nvPr>
            <p:ph type="body" idx="4294967295"/>
          </p:nvPr>
        </p:nvSpPr>
        <p:spPr>
          <a:xfrm>
            <a:off x="1210033" y="2767063"/>
            <a:ext cx="1828800" cy="8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超過 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13GB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則每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 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1GB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多 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天</a:t>
            </a:r>
            <a:endParaRPr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11" name="Google Shape;1911;p47"/>
          <p:cNvSpPr txBox="1">
            <a:spLocks noGrp="1"/>
          </p:cNvSpPr>
          <p:nvPr>
            <p:ph type="title"/>
          </p:nvPr>
        </p:nvSpPr>
        <p:spPr>
          <a:xfrm>
            <a:off x="1152600" y="1446325"/>
            <a:ext cx="1961999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基本款</a:t>
            </a:r>
            <a:endParaRPr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12" name="Google Shape;1912;p47"/>
          <p:cNvSpPr txBox="1">
            <a:spLocks noGrp="1"/>
          </p:cNvSpPr>
          <p:nvPr>
            <p:ph type="title" idx="4294967295"/>
          </p:nvPr>
        </p:nvSpPr>
        <p:spPr>
          <a:xfrm>
            <a:off x="1095449" y="2008123"/>
            <a:ext cx="1590601" cy="5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dirty="0"/>
              <a:t>12</a:t>
            </a:r>
            <a:r>
              <a:rPr lang="zh-TW" altLang="en-US" sz="1800" dirty="0"/>
              <a:t> </a:t>
            </a:r>
            <a:r>
              <a:rPr lang="en-US" altLang="zh-TW" sz="1800" dirty="0"/>
              <a:t>GB</a:t>
            </a:r>
            <a:r>
              <a:rPr lang="zh-TW" altLang="en-US" sz="1800" dirty="0"/>
              <a:t> </a:t>
            </a:r>
            <a:r>
              <a:rPr lang="en-US" altLang="zh-TW" sz="1800" dirty="0"/>
              <a:t>~</a:t>
            </a:r>
            <a:r>
              <a:rPr lang="zh-TW" altLang="en-US" sz="1800" dirty="0"/>
              <a:t> </a:t>
            </a:r>
            <a:r>
              <a:rPr lang="en-US" altLang="zh-TW" sz="1800" dirty="0"/>
              <a:t>13</a:t>
            </a:r>
            <a:r>
              <a:rPr lang="zh-TW" altLang="en-US" sz="1800" dirty="0"/>
              <a:t> </a:t>
            </a:r>
            <a:r>
              <a:rPr lang="en-US" altLang="zh-TW" sz="1800" dirty="0"/>
              <a:t>GB</a:t>
            </a:r>
            <a:endParaRPr sz="1800" dirty="0"/>
          </a:p>
        </p:txBody>
      </p:sp>
      <p:sp>
        <p:nvSpPr>
          <p:cNvPr id="1913" name="Google Shape;1913;p47"/>
          <p:cNvSpPr/>
          <p:nvPr/>
        </p:nvSpPr>
        <p:spPr>
          <a:xfrm>
            <a:off x="3591000" y="1343025"/>
            <a:ext cx="1962000" cy="3114600"/>
          </a:xfrm>
          <a:prstGeom prst="rect">
            <a:avLst/>
          </a:pr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47"/>
          <p:cNvSpPr/>
          <p:nvPr/>
        </p:nvSpPr>
        <p:spPr>
          <a:xfrm rot="5400000">
            <a:off x="3976800" y="1514475"/>
            <a:ext cx="704700" cy="1476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5" name="Google Shape;1915;p47"/>
          <p:cNvSpPr/>
          <p:nvPr/>
        </p:nvSpPr>
        <p:spPr>
          <a:xfrm>
            <a:off x="3962400" y="3801550"/>
            <a:ext cx="1219200" cy="4083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7C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solidFill>
                  <a:srgbClr val="FF7C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iga"/>
                <a:sym typeface="Viga"/>
              </a:rPr>
              <a:t>鎖 </a:t>
            </a:r>
            <a:r>
              <a:rPr lang="en-US" altLang="zh-TW" b="1" dirty="0">
                <a:solidFill>
                  <a:srgbClr val="FF7C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iga"/>
                <a:sym typeface="Viga"/>
              </a:rPr>
              <a:t>15 </a:t>
            </a:r>
            <a:r>
              <a:rPr lang="zh-TW" altLang="en-US" b="1" dirty="0">
                <a:solidFill>
                  <a:srgbClr val="FF7C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iga"/>
                <a:sym typeface="Viga"/>
              </a:rPr>
              <a:t>天</a:t>
            </a:r>
            <a:endParaRPr b="1" dirty="0">
              <a:solidFill>
                <a:srgbClr val="FF7C8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Viga"/>
              <a:sym typeface="Viga"/>
            </a:endParaRPr>
          </a:p>
        </p:txBody>
      </p:sp>
      <p:sp>
        <p:nvSpPr>
          <p:cNvPr id="1916" name="Google Shape;1916;p47"/>
          <p:cNvSpPr txBox="1">
            <a:spLocks noGrp="1"/>
          </p:cNvSpPr>
          <p:nvPr>
            <p:ph type="body" idx="4294967295"/>
          </p:nvPr>
        </p:nvSpPr>
        <p:spPr>
          <a:xfrm>
            <a:off x="3743475" y="2767063"/>
            <a:ext cx="1561800" cy="8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超過 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20GB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視為惡意超流</a:t>
            </a:r>
            <a:endParaRPr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17" name="Google Shape;1917;p47"/>
          <p:cNvSpPr txBox="1">
            <a:spLocks noGrp="1"/>
          </p:cNvSpPr>
          <p:nvPr>
            <p:ph type="title"/>
          </p:nvPr>
        </p:nvSpPr>
        <p:spPr>
          <a:xfrm>
            <a:off x="3590999" y="1446325"/>
            <a:ext cx="19620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進階款</a:t>
            </a:r>
            <a:endParaRPr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18" name="Google Shape;1918;p47"/>
          <p:cNvSpPr txBox="1">
            <a:spLocks noGrp="1"/>
          </p:cNvSpPr>
          <p:nvPr>
            <p:ph type="title" idx="4294967295"/>
          </p:nvPr>
        </p:nvSpPr>
        <p:spPr>
          <a:xfrm>
            <a:off x="3548250" y="2008123"/>
            <a:ext cx="1561799" cy="5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zh-TW" sz="1800" dirty="0"/>
              <a:t>20GB</a:t>
            </a:r>
            <a:r>
              <a:rPr lang="zh-TW" altLang="en-US" sz="1800" dirty="0"/>
              <a:t> </a:t>
            </a:r>
            <a:r>
              <a:rPr lang="en-US" altLang="zh-TW" sz="1800" dirty="0"/>
              <a:t>~</a:t>
            </a:r>
            <a:r>
              <a:rPr lang="zh-TW" altLang="en-US" sz="1800" dirty="0"/>
              <a:t> </a:t>
            </a:r>
            <a:r>
              <a:rPr lang="en-US" altLang="zh-TW" sz="1800" dirty="0"/>
              <a:t>50GB</a:t>
            </a:r>
            <a:endParaRPr sz="1800" dirty="0"/>
          </a:p>
        </p:txBody>
      </p:sp>
      <p:sp>
        <p:nvSpPr>
          <p:cNvPr id="1919" name="Google Shape;1919;p47"/>
          <p:cNvSpPr/>
          <p:nvPr/>
        </p:nvSpPr>
        <p:spPr>
          <a:xfrm>
            <a:off x="6029400" y="1343025"/>
            <a:ext cx="1962000" cy="3114600"/>
          </a:xfrm>
          <a:prstGeom prst="rect">
            <a:avLst/>
          </a:pr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47"/>
          <p:cNvSpPr/>
          <p:nvPr/>
        </p:nvSpPr>
        <p:spPr>
          <a:xfrm rot="5400000">
            <a:off x="6415200" y="1514475"/>
            <a:ext cx="704700" cy="1476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1" name="Google Shape;1921;p47"/>
          <p:cNvSpPr/>
          <p:nvPr/>
        </p:nvSpPr>
        <p:spPr>
          <a:xfrm>
            <a:off x="6400800" y="3801550"/>
            <a:ext cx="1219200" cy="4083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iga"/>
                <a:sym typeface="Viga"/>
              </a:rPr>
              <a:t>永久鎖卡</a:t>
            </a:r>
            <a:endParaRPr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Viga"/>
              <a:sym typeface="Viga"/>
            </a:endParaRPr>
          </a:p>
        </p:txBody>
      </p:sp>
      <p:sp>
        <p:nvSpPr>
          <p:cNvPr id="1922" name="Google Shape;1922;p47"/>
          <p:cNvSpPr txBox="1">
            <a:spLocks noGrp="1"/>
          </p:cNvSpPr>
          <p:nvPr>
            <p:ph type="body" idx="4294967295"/>
          </p:nvPr>
        </p:nvSpPr>
        <p:spPr>
          <a:xfrm>
            <a:off x="6077666" y="2767063"/>
            <a:ext cx="1856301" cy="8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親送報告至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資訊中心解卡</a:t>
            </a:r>
          </a:p>
        </p:txBody>
      </p:sp>
      <p:sp>
        <p:nvSpPr>
          <p:cNvPr id="1923" name="Google Shape;1923;p47"/>
          <p:cNvSpPr txBox="1">
            <a:spLocks noGrp="1"/>
          </p:cNvSpPr>
          <p:nvPr>
            <p:ph type="title"/>
          </p:nvPr>
        </p:nvSpPr>
        <p:spPr>
          <a:xfrm>
            <a:off x="6029398" y="1446325"/>
            <a:ext cx="1961999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超級會員款</a:t>
            </a:r>
            <a:endParaRPr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24" name="Google Shape;1924;p47"/>
          <p:cNvSpPr txBox="1">
            <a:spLocks noGrp="1"/>
          </p:cNvSpPr>
          <p:nvPr>
            <p:ph type="title" idx="4294967295"/>
          </p:nvPr>
        </p:nvSpPr>
        <p:spPr>
          <a:xfrm>
            <a:off x="6029398" y="1982775"/>
            <a:ext cx="1476300" cy="5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dirty="0"/>
              <a:t>50GB</a:t>
            </a:r>
            <a:r>
              <a:rPr lang="zh-TW" altLang="en-US" sz="1800" dirty="0"/>
              <a:t> </a:t>
            </a:r>
            <a:r>
              <a:rPr lang="zh-TW" altLang="en-US" sz="1800" b="1" dirty="0"/>
              <a:t> 以上</a:t>
            </a:r>
            <a:endParaRPr sz="1800" b="1" dirty="0"/>
          </a:p>
        </p:txBody>
      </p:sp>
      <p:pic>
        <p:nvPicPr>
          <p:cNvPr id="3" name="圖形 2">
            <a:extLst>
              <a:ext uri="{FF2B5EF4-FFF2-40B4-BE49-F238E27FC236}">
                <a16:creationId xmlns:a16="http://schemas.microsoft.com/office/drawing/2014/main" id="{C071A533-2CDA-4F61-4F24-D8F78EB6E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3023" y="4289831"/>
            <a:ext cx="638175" cy="64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p47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鎖卡套餐隱藏版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07" name="Google Shape;1907;p47"/>
          <p:cNvSpPr/>
          <p:nvPr/>
        </p:nvSpPr>
        <p:spPr>
          <a:xfrm>
            <a:off x="2310225" y="1178022"/>
            <a:ext cx="1962000" cy="3114600"/>
          </a:xfrm>
          <a:prstGeom prst="rect">
            <a:avLst/>
          </a:pr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47"/>
          <p:cNvSpPr/>
          <p:nvPr/>
        </p:nvSpPr>
        <p:spPr>
          <a:xfrm rot="5400000">
            <a:off x="2696025" y="1374821"/>
            <a:ext cx="704700" cy="1476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1" name="Google Shape;1911;p47"/>
          <p:cNvSpPr txBox="1">
            <a:spLocks noGrp="1"/>
          </p:cNvSpPr>
          <p:nvPr>
            <p:ph type="title"/>
          </p:nvPr>
        </p:nvSpPr>
        <p:spPr>
          <a:xfrm>
            <a:off x="2310225" y="1281322"/>
            <a:ext cx="1961999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網路攻擊款</a:t>
            </a:r>
            <a:endParaRPr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12" name="Google Shape;1912;p47"/>
          <p:cNvSpPr txBox="1">
            <a:spLocks noGrp="1"/>
          </p:cNvSpPr>
          <p:nvPr>
            <p:ph type="title" idx="4294967295"/>
          </p:nvPr>
        </p:nvSpPr>
        <p:spPr>
          <a:xfrm>
            <a:off x="2253074" y="1843120"/>
            <a:ext cx="1590601" cy="5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無論幾</a:t>
            </a:r>
            <a:r>
              <a:rPr lang="zh-TW" altLang="en-US" sz="1800" dirty="0"/>
              <a:t> </a:t>
            </a:r>
            <a:r>
              <a:rPr lang="en-US" altLang="zh-TW" sz="1800" dirty="0"/>
              <a:t>GB</a:t>
            </a:r>
            <a:endParaRPr sz="1800" dirty="0"/>
          </a:p>
        </p:txBody>
      </p:sp>
      <p:sp>
        <p:nvSpPr>
          <p:cNvPr id="1913" name="Google Shape;1913;p47"/>
          <p:cNvSpPr/>
          <p:nvPr/>
        </p:nvSpPr>
        <p:spPr>
          <a:xfrm>
            <a:off x="4748625" y="1178022"/>
            <a:ext cx="1962000" cy="3114600"/>
          </a:xfrm>
          <a:prstGeom prst="rect">
            <a:avLst/>
          </a:pr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4" name="Google Shape;1914;p47"/>
          <p:cNvSpPr/>
          <p:nvPr/>
        </p:nvSpPr>
        <p:spPr>
          <a:xfrm rot="5400000">
            <a:off x="5134425" y="1349472"/>
            <a:ext cx="704700" cy="1476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Google Shape;1917;p47"/>
          <p:cNvSpPr txBox="1">
            <a:spLocks noGrp="1"/>
          </p:cNvSpPr>
          <p:nvPr>
            <p:ph type="title"/>
          </p:nvPr>
        </p:nvSpPr>
        <p:spPr>
          <a:xfrm>
            <a:off x="4748624" y="1281322"/>
            <a:ext cx="19620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中毒款</a:t>
            </a:r>
            <a:endParaRPr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18" name="Google Shape;1918;p47"/>
          <p:cNvSpPr txBox="1">
            <a:spLocks noGrp="1"/>
          </p:cNvSpPr>
          <p:nvPr>
            <p:ph type="title" idx="4294967295"/>
          </p:nvPr>
        </p:nvSpPr>
        <p:spPr>
          <a:xfrm>
            <a:off x="4705875" y="1843120"/>
            <a:ext cx="1561799" cy="5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無論幾</a:t>
            </a:r>
            <a:r>
              <a:rPr lang="zh-TW" altLang="en-US" sz="1800" dirty="0"/>
              <a:t> </a:t>
            </a:r>
            <a:r>
              <a:rPr lang="en-US" altLang="zh-TW" sz="1800" dirty="0"/>
              <a:t>GB</a:t>
            </a:r>
            <a:endParaRPr lang="en-US" sz="1800" dirty="0"/>
          </a:p>
        </p:txBody>
      </p:sp>
      <p:sp>
        <p:nvSpPr>
          <p:cNvPr id="2" name="Google Shape;1921;p47">
            <a:extLst>
              <a:ext uri="{FF2B5EF4-FFF2-40B4-BE49-F238E27FC236}">
                <a16:creationId xmlns:a16="http://schemas.microsoft.com/office/drawing/2014/main" id="{2E2EBBE8-3FAD-6641-0519-08E3F8FF2CB9}"/>
              </a:ext>
            </a:extLst>
          </p:cNvPr>
          <p:cNvSpPr/>
          <p:nvPr/>
        </p:nvSpPr>
        <p:spPr>
          <a:xfrm>
            <a:off x="5120024" y="3636547"/>
            <a:ext cx="1219200" cy="4083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iga"/>
                <a:sym typeface="Viga"/>
              </a:rPr>
              <a:t>永久鎖卡</a:t>
            </a:r>
            <a:endParaRPr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Viga"/>
              <a:sym typeface="Viga"/>
            </a:endParaRPr>
          </a:p>
        </p:txBody>
      </p:sp>
      <p:sp>
        <p:nvSpPr>
          <p:cNvPr id="3" name="Google Shape;1921;p47">
            <a:extLst>
              <a:ext uri="{FF2B5EF4-FFF2-40B4-BE49-F238E27FC236}">
                <a16:creationId xmlns:a16="http://schemas.microsoft.com/office/drawing/2014/main" id="{AAFA6881-5645-83B1-8B8F-5E01F22FC98A}"/>
              </a:ext>
            </a:extLst>
          </p:cNvPr>
          <p:cNvSpPr/>
          <p:nvPr/>
        </p:nvSpPr>
        <p:spPr>
          <a:xfrm>
            <a:off x="2635790" y="3634286"/>
            <a:ext cx="1219200" cy="4083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iga"/>
                <a:sym typeface="Viga"/>
              </a:rPr>
              <a:t>永久鎖卡</a:t>
            </a:r>
            <a:endParaRPr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Viga"/>
              <a:sym typeface="Viga"/>
            </a:endParaRPr>
          </a:p>
        </p:txBody>
      </p:sp>
      <p:sp>
        <p:nvSpPr>
          <p:cNvPr id="6" name="Google Shape;1922;p47">
            <a:extLst>
              <a:ext uri="{FF2B5EF4-FFF2-40B4-BE49-F238E27FC236}">
                <a16:creationId xmlns:a16="http://schemas.microsoft.com/office/drawing/2014/main" id="{7DB4886B-14B9-ED62-E6C9-67D1EF45A9D8}"/>
              </a:ext>
            </a:extLst>
          </p:cNvPr>
          <p:cNvSpPr txBox="1">
            <a:spLocks/>
          </p:cNvSpPr>
          <p:nvPr/>
        </p:nvSpPr>
        <p:spPr>
          <a:xfrm>
            <a:off x="2317239" y="2547820"/>
            <a:ext cx="1856301" cy="8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DM Sans"/>
              <a:buChar char="●"/>
              <a:defRPr sz="18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ctr">
              <a:lnSpc>
                <a:spcPct val="150000"/>
              </a:lnSpc>
              <a:buFont typeface="DM Sans"/>
              <a:buNone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親送報告至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50000"/>
              </a:lnSpc>
              <a:buFont typeface="DM Sans"/>
              <a:buNone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資訊中心解卡</a:t>
            </a:r>
          </a:p>
        </p:txBody>
      </p:sp>
      <p:sp>
        <p:nvSpPr>
          <p:cNvPr id="7" name="Google Shape;1922;p47">
            <a:extLst>
              <a:ext uri="{FF2B5EF4-FFF2-40B4-BE49-F238E27FC236}">
                <a16:creationId xmlns:a16="http://schemas.microsoft.com/office/drawing/2014/main" id="{F21AC1DB-E418-EB2D-FEF4-9257AE1AEE37}"/>
              </a:ext>
            </a:extLst>
          </p:cNvPr>
          <p:cNvSpPr txBox="1">
            <a:spLocks/>
          </p:cNvSpPr>
          <p:nvPr/>
        </p:nvSpPr>
        <p:spPr>
          <a:xfrm>
            <a:off x="4783301" y="2547820"/>
            <a:ext cx="1856301" cy="8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DM Sans"/>
              <a:buChar char="●"/>
              <a:defRPr sz="18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DM Sans"/>
              <a:buChar char="■"/>
              <a:defRPr sz="1400" b="0" i="0" u="none" strike="noStrike" cap="none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ctr">
              <a:lnSpc>
                <a:spcPct val="150000"/>
              </a:lnSpc>
              <a:buFont typeface="DM Sans"/>
              <a:buNone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親送報告至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50000"/>
              </a:lnSpc>
              <a:buFont typeface="DM Sans"/>
              <a:buNone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資訊中心解卡</a:t>
            </a:r>
          </a:p>
        </p:txBody>
      </p:sp>
      <p:pic>
        <p:nvPicPr>
          <p:cNvPr id="11" name="圖形 10">
            <a:extLst>
              <a:ext uri="{FF2B5EF4-FFF2-40B4-BE49-F238E27FC236}">
                <a16:creationId xmlns:a16="http://schemas.microsoft.com/office/drawing/2014/main" id="{28D2817F-ABC1-DCF2-6E0A-56CA25A60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3023" y="4289831"/>
            <a:ext cx="6381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0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13GB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20GB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天數計算方法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5AE4BB6-4CF0-E162-0EE3-B70D44F948F1}"/>
              </a:ext>
            </a:extLst>
          </p:cNvPr>
          <p:cNvGrpSpPr/>
          <p:nvPr/>
        </p:nvGrpSpPr>
        <p:grpSpPr>
          <a:xfrm rot="20574593">
            <a:off x="6050903" y="1847643"/>
            <a:ext cx="4039167" cy="3891256"/>
            <a:chOff x="4476760" y="734371"/>
            <a:chExt cx="4039167" cy="3891256"/>
          </a:xfrm>
        </p:grpSpPr>
        <p:sp>
          <p:nvSpPr>
            <p:cNvPr id="331" name="Google Shape;331;p32"/>
            <p:cNvSpPr/>
            <p:nvPr/>
          </p:nvSpPr>
          <p:spPr>
            <a:xfrm>
              <a:off x="4476760" y="734371"/>
              <a:ext cx="4039167" cy="3891256"/>
            </a:xfrm>
            <a:custGeom>
              <a:avLst/>
              <a:gdLst/>
              <a:ahLst/>
              <a:cxnLst/>
              <a:rect l="l" t="t" r="r" b="b"/>
              <a:pathLst>
                <a:path w="205138" h="197626" extrusionOk="0">
                  <a:moveTo>
                    <a:pt x="118317" y="1"/>
                  </a:moveTo>
                  <a:cubicBezTo>
                    <a:pt x="118225" y="1"/>
                    <a:pt x="118134" y="2"/>
                    <a:pt x="118043" y="3"/>
                  </a:cubicBezTo>
                  <a:cubicBezTo>
                    <a:pt x="89747" y="445"/>
                    <a:pt x="90632" y="18129"/>
                    <a:pt x="82233" y="42446"/>
                  </a:cubicBezTo>
                  <a:cubicBezTo>
                    <a:pt x="73832" y="66761"/>
                    <a:pt x="45537" y="55707"/>
                    <a:pt x="26527" y="64550"/>
                  </a:cubicBezTo>
                  <a:cubicBezTo>
                    <a:pt x="7517" y="73393"/>
                    <a:pt x="13706" y="109645"/>
                    <a:pt x="14590" y="117603"/>
                  </a:cubicBezTo>
                  <a:cubicBezTo>
                    <a:pt x="15475" y="125561"/>
                    <a:pt x="6190" y="119371"/>
                    <a:pt x="3095" y="125119"/>
                  </a:cubicBezTo>
                  <a:cubicBezTo>
                    <a:pt x="1" y="130866"/>
                    <a:pt x="2158" y="141743"/>
                    <a:pt x="2158" y="141743"/>
                  </a:cubicBezTo>
                  <a:lnTo>
                    <a:pt x="178611" y="197625"/>
                  </a:lnTo>
                  <a:cubicBezTo>
                    <a:pt x="178611" y="197625"/>
                    <a:pt x="179937" y="195414"/>
                    <a:pt x="185684" y="186131"/>
                  </a:cubicBezTo>
                  <a:cubicBezTo>
                    <a:pt x="191432" y="176846"/>
                    <a:pt x="172864" y="151204"/>
                    <a:pt x="173684" y="140144"/>
                  </a:cubicBezTo>
                  <a:cubicBezTo>
                    <a:pt x="174505" y="129084"/>
                    <a:pt x="205137" y="110530"/>
                    <a:pt x="202043" y="89309"/>
                  </a:cubicBezTo>
                  <a:cubicBezTo>
                    <a:pt x="198958" y="68156"/>
                    <a:pt x="146675" y="1"/>
                    <a:pt x="11831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" name="圖形 3">
              <a:extLst>
                <a:ext uri="{FF2B5EF4-FFF2-40B4-BE49-F238E27FC236}">
                  <a16:creationId xmlns:a16="http://schemas.microsoft.com/office/drawing/2014/main" id="{BCBD7C12-A23D-DEFC-146E-937E1B813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5407">
              <a:off x="5047370" y="1492699"/>
              <a:ext cx="2891286" cy="2158101"/>
            </a:xfrm>
            <a:prstGeom prst="rect">
              <a:avLst/>
            </a:prstGeom>
          </p:spPr>
        </p:pic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BED73D0B-E872-12E8-0F30-EEA777E50B21}"/>
              </a:ext>
            </a:extLst>
          </p:cNvPr>
          <p:cNvSpPr txBox="1"/>
          <p:nvPr/>
        </p:nvSpPr>
        <p:spPr>
          <a:xfrm>
            <a:off x="626625" y="900735"/>
            <a:ext cx="66885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流量每小時統計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大於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12GB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，小於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13GB			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鎖 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天 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基本天數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大於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13GB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，小於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14GB			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鎖 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天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大於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14GB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，小於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15GB			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鎖 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天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大於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16GB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，小於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17GB			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鎖 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天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以此類推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</a:p>
          <a:p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大於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20GB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，視惡意超流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		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鎖 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天</a:t>
            </a:r>
          </a:p>
          <a:p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超過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50GB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，親送報告至資訊中心解卡</a:t>
            </a:r>
          </a:p>
        </p:txBody>
      </p:sp>
    </p:spTree>
    <p:extLst>
      <p:ext uri="{BB962C8B-B14F-4D97-AF65-F5344CB8AC3E}">
        <p14:creationId xmlns:p14="http://schemas.microsoft.com/office/powerpoint/2010/main" val="220305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1" name="Google Shape;2821;p59"/>
          <p:cNvSpPr txBox="1">
            <a:spLocks noGrp="1"/>
          </p:cNvSpPr>
          <p:nvPr>
            <p:ph type="title"/>
          </p:nvPr>
        </p:nvSpPr>
        <p:spPr>
          <a:xfrm>
            <a:off x="876324" y="1649475"/>
            <a:ext cx="5143475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2400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值班的一些規範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22" name="Google Shape;2822;p59"/>
          <p:cNvSpPr txBox="1">
            <a:spLocks noGrp="1"/>
          </p:cNvSpPr>
          <p:nvPr>
            <p:ph type="subTitle" idx="1"/>
          </p:nvPr>
        </p:nvSpPr>
        <p:spPr>
          <a:xfrm>
            <a:off x="944334" y="2856323"/>
            <a:ext cx="4247274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lt2"/>
              </a:buClr>
              <a:buSzPts val="2400"/>
            </a:pPr>
            <a:r>
              <a:rPr lang="zh-TW" altLang="en-US" sz="2000" b="1" strike="sngStrike" dirty="0">
                <a:solidFill>
                  <a:schemeClr val="l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其實不只一些</a:t>
            </a:r>
            <a:r>
              <a:rPr lang="zh-TW" altLang="en-US" sz="2000" b="1" dirty="0">
                <a:solidFill>
                  <a:schemeClr val="l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，但你必須知道</a:t>
            </a:r>
            <a:endParaRPr sz="2000" b="1" dirty="0">
              <a:solidFill>
                <a:schemeClr val="lt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2825" name="Google Shape;2825;p59"/>
          <p:cNvSpPr/>
          <p:nvPr/>
        </p:nvSpPr>
        <p:spPr>
          <a:xfrm>
            <a:off x="4741524" y="4094666"/>
            <a:ext cx="4247274" cy="551640"/>
          </a:xfrm>
          <a:custGeom>
            <a:avLst/>
            <a:gdLst/>
            <a:ahLst/>
            <a:cxnLst/>
            <a:rect l="l" t="t" r="r" b="b"/>
            <a:pathLst>
              <a:path w="228871" h="29726" extrusionOk="0">
                <a:moveTo>
                  <a:pt x="168010" y="1"/>
                </a:moveTo>
                <a:cubicBezTo>
                  <a:pt x="138035" y="1"/>
                  <a:pt x="113139" y="1957"/>
                  <a:pt x="108097" y="4532"/>
                </a:cubicBezTo>
                <a:cubicBezTo>
                  <a:pt x="106963" y="4527"/>
                  <a:pt x="105825" y="4525"/>
                  <a:pt x="104683" y="4525"/>
                </a:cubicBezTo>
                <a:cubicBezTo>
                  <a:pt x="46868" y="4525"/>
                  <a:pt x="1" y="10165"/>
                  <a:pt x="1" y="17126"/>
                </a:cubicBezTo>
                <a:cubicBezTo>
                  <a:pt x="1" y="24085"/>
                  <a:pt x="46868" y="29725"/>
                  <a:pt x="104683" y="29725"/>
                </a:cubicBezTo>
                <a:cubicBezTo>
                  <a:pt x="162497" y="29725"/>
                  <a:pt x="209365" y="24085"/>
                  <a:pt x="209365" y="17126"/>
                </a:cubicBezTo>
                <a:cubicBezTo>
                  <a:pt x="209365" y="14684"/>
                  <a:pt x="203595" y="12406"/>
                  <a:pt x="193616" y="10477"/>
                </a:cubicBezTo>
                <a:cubicBezTo>
                  <a:pt x="214430" y="9604"/>
                  <a:pt x="228871" y="7702"/>
                  <a:pt x="228871" y="5495"/>
                </a:cubicBezTo>
                <a:cubicBezTo>
                  <a:pt x="228871" y="2461"/>
                  <a:pt x="201623" y="1"/>
                  <a:pt x="1680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圖形 5">
            <a:extLst>
              <a:ext uri="{FF2B5EF4-FFF2-40B4-BE49-F238E27FC236}">
                <a16:creationId xmlns:a16="http://schemas.microsoft.com/office/drawing/2014/main" id="{8526FDEA-017E-AFF3-C52A-A623BDC3D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5425" y="2159237"/>
            <a:ext cx="2891286" cy="2158101"/>
          </a:xfrm>
          <a:prstGeom prst="rect">
            <a:avLst/>
          </a:prstGeom>
        </p:spPr>
      </p:pic>
      <p:sp>
        <p:nvSpPr>
          <p:cNvPr id="7" name="Google Shape;2821;p59">
            <a:extLst>
              <a:ext uri="{FF2B5EF4-FFF2-40B4-BE49-F238E27FC236}">
                <a16:creationId xmlns:a16="http://schemas.microsoft.com/office/drawing/2014/main" id="{A0FEFF04-F6C1-1CF5-D557-80ECE586F62B}"/>
              </a:ext>
            </a:extLst>
          </p:cNvPr>
          <p:cNvSpPr txBox="1">
            <a:spLocks/>
          </p:cNvSpPr>
          <p:nvPr/>
        </p:nvSpPr>
        <p:spPr>
          <a:xfrm>
            <a:off x="944334" y="1487906"/>
            <a:ext cx="4559100" cy="679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Viga"/>
              <a:buNone/>
              <a:defRPr sz="48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400"/>
            </a:pPr>
            <a:r>
              <a:rPr lang="en-US" altLang="zh-TW" sz="3600" b="1" dirty="0">
                <a:solidFill>
                  <a:srgbClr val="FF7C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Part 1</a:t>
            </a:r>
            <a:endParaRPr lang="zh-TW" altLang="en-US" sz="3600" b="1" dirty="0">
              <a:solidFill>
                <a:srgbClr val="FF7C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468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1" name="Google Shape;2821;p59"/>
          <p:cNvSpPr txBox="1">
            <a:spLocks noGrp="1"/>
          </p:cNvSpPr>
          <p:nvPr>
            <p:ph type="title"/>
          </p:nvPr>
        </p:nvSpPr>
        <p:spPr>
          <a:xfrm>
            <a:off x="876324" y="1649475"/>
            <a:ext cx="5143475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2400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外修小知識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22" name="Google Shape;2822;p59"/>
          <p:cNvSpPr txBox="1">
            <a:spLocks noGrp="1"/>
          </p:cNvSpPr>
          <p:nvPr>
            <p:ph type="subTitle" idx="1"/>
          </p:nvPr>
        </p:nvSpPr>
        <p:spPr>
          <a:xfrm>
            <a:off x="944334" y="2856323"/>
            <a:ext cx="4247274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lt2"/>
              </a:buClr>
              <a:buSzPts val="2400"/>
            </a:pPr>
            <a:r>
              <a:rPr lang="zh-TW" altLang="en-US" sz="2000" b="1" dirty="0">
                <a:solidFill>
                  <a:schemeClr val="l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身為網管的必備技能</a:t>
            </a:r>
            <a:endParaRPr sz="2000" b="1" dirty="0">
              <a:solidFill>
                <a:schemeClr val="lt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2825" name="Google Shape;2825;p59"/>
          <p:cNvSpPr/>
          <p:nvPr/>
        </p:nvSpPr>
        <p:spPr>
          <a:xfrm>
            <a:off x="4741524" y="4094666"/>
            <a:ext cx="4247274" cy="551640"/>
          </a:xfrm>
          <a:custGeom>
            <a:avLst/>
            <a:gdLst/>
            <a:ahLst/>
            <a:cxnLst/>
            <a:rect l="l" t="t" r="r" b="b"/>
            <a:pathLst>
              <a:path w="228871" h="29726" extrusionOk="0">
                <a:moveTo>
                  <a:pt x="168010" y="1"/>
                </a:moveTo>
                <a:cubicBezTo>
                  <a:pt x="138035" y="1"/>
                  <a:pt x="113139" y="1957"/>
                  <a:pt x="108097" y="4532"/>
                </a:cubicBezTo>
                <a:cubicBezTo>
                  <a:pt x="106963" y="4527"/>
                  <a:pt x="105825" y="4525"/>
                  <a:pt x="104683" y="4525"/>
                </a:cubicBezTo>
                <a:cubicBezTo>
                  <a:pt x="46868" y="4525"/>
                  <a:pt x="1" y="10165"/>
                  <a:pt x="1" y="17126"/>
                </a:cubicBezTo>
                <a:cubicBezTo>
                  <a:pt x="1" y="24085"/>
                  <a:pt x="46868" y="29725"/>
                  <a:pt x="104683" y="29725"/>
                </a:cubicBezTo>
                <a:cubicBezTo>
                  <a:pt x="162497" y="29725"/>
                  <a:pt x="209365" y="24085"/>
                  <a:pt x="209365" y="17126"/>
                </a:cubicBezTo>
                <a:cubicBezTo>
                  <a:pt x="209365" y="14684"/>
                  <a:pt x="203595" y="12406"/>
                  <a:pt x="193616" y="10477"/>
                </a:cubicBezTo>
                <a:cubicBezTo>
                  <a:pt x="214430" y="9604"/>
                  <a:pt x="228871" y="7702"/>
                  <a:pt x="228871" y="5495"/>
                </a:cubicBezTo>
                <a:cubicBezTo>
                  <a:pt x="228871" y="2461"/>
                  <a:pt x="201623" y="1"/>
                  <a:pt x="1680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圖形 5">
            <a:extLst>
              <a:ext uri="{FF2B5EF4-FFF2-40B4-BE49-F238E27FC236}">
                <a16:creationId xmlns:a16="http://schemas.microsoft.com/office/drawing/2014/main" id="{8526FDEA-017E-AFF3-C52A-A623BDC3D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5425" y="2159237"/>
            <a:ext cx="2891286" cy="2158101"/>
          </a:xfrm>
          <a:prstGeom prst="rect">
            <a:avLst/>
          </a:prstGeom>
        </p:spPr>
      </p:pic>
      <p:sp>
        <p:nvSpPr>
          <p:cNvPr id="7" name="Google Shape;2821;p59">
            <a:extLst>
              <a:ext uri="{FF2B5EF4-FFF2-40B4-BE49-F238E27FC236}">
                <a16:creationId xmlns:a16="http://schemas.microsoft.com/office/drawing/2014/main" id="{A0FEFF04-F6C1-1CF5-D557-80ECE586F62B}"/>
              </a:ext>
            </a:extLst>
          </p:cNvPr>
          <p:cNvSpPr txBox="1">
            <a:spLocks/>
          </p:cNvSpPr>
          <p:nvPr/>
        </p:nvSpPr>
        <p:spPr>
          <a:xfrm>
            <a:off x="944334" y="1479360"/>
            <a:ext cx="4559100" cy="679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Viga"/>
              <a:buNone/>
              <a:defRPr sz="48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400"/>
            </a:pPr>
            <a:r>
              <a:rPr lang="en-US" altLang="zh-TW" sz="3600" b="1" dirty="0">
                <a:solidFill>
                  <a:srgbClr val="FF7C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Part 3</a:t>
            </a:r>
            <a:endParaRPr lang="zh-TW" altLang="en-US" sz="3600" b="1" dirty="0">
              <a:solidFill>
                <a:srgbClr val="FF7C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448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外修小姿勢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5AE4BB6-4CF0-E162-0EE3-B70D44F948F1}"/>
              </a:ext>
            </a:extLst>
          </p:cNvPr>
          <p:cNvGrpSpPr/>
          <p:nvPr/>
        </p:nvGrpSpPr>
        <p:grpSpPr>
          <a:xfrm rot="20574593">
            <a:off x="6050903" y="1847643"/>
            <a:ext cx="4039167" cy="3891256"/>
            <a:chOff x="4476760" y="734371"/>
            <a:chExt cx="4039167" cy="3891256"/>
          </a:xfrm>
        </p:grpSpPr>
        <p:sp>
          <p:nvSpPr>
            <p:cNvPr id="331" name="Google Shape;331;p32"/>
            <p:cNvSpPr/>
            <p:nvPr/>
          </p:nvSpPr>
          <p:spPr>
            <a:xfrm>
              <a:off x="4476760" y="734371"/>
              <a:ext cx="4039167" cy="3891256"/>
            </a:xfrm>
            <a:custGeom>
              <a:avLst/>
              <a:gdLst/>
              <a:ahLst/>
              <a:cxnLst/>
              <a:rect l="l" t="t" r="r" b="b"/>
              <a:pathLst>
                <a:path w="205138" h="197626" extrusionOk="0">
                  <a:moveTo>
                    <a:pt x="118317" y="1"/>
                  </a:moveTo>
                  <a:cubicBezTo>
                    <a:pt x="118225" y="1"/>
                    <a:pt x="118134" y="2"/>
                    <a:pt x="118043" y="3"/>
                  </a:cubicBezTo>
                  <a:cubicBezTo>
                    <a:pt x="89747" y="445"/>
                    <a:pt x="90632" y="18129"/>
                    <a:pt x="82233" y="42446"/>
                  </a:cubicBezTo>
                  <a:cubicBezTo>
                    <a:pt x="73832" y="66761"/>
                    <a:pt x="45537" y="55707"/>
                    <a:pt x="26527" y="64550"/>
                  </a:cubicBezTo>
                  <a:cubicBezTo>
                    <a:pt x="7517" y="73393"/>
                    <a:pt x="13706" y="109645"/>
                    <a:pt x="14590" y="117603"/>
                  </a:cubicBezTo>
                  <a:cubicBezTo>
                    <a:pt x="15475" y="125561"/>
                    <a:pt x="6190" y="119371"/>
                    <a:pt x="3095" y="125119"/>
                  </a:cubicBezTo>
                  <a:cubicBezTo>
                    <a:pt x="1" y="130866"/>
                    <a:pt x="2158" y="141743"/>
                    <a:pt x="2158" y="141743"/>
                  </a:cubicBezTo>
                  <a:lnTo>
                    <a:pt x="178611" y="197625"/>
                  </a:lnTo>
                  <a:cubicBezTo>
                    <a:pt x="178611" y="197625"/>
                    <a:pt x="179937" y="195414"/>
                    <a:pt x="185684" y="186131"/>
                  </a:cubicBezTo>
                  <a:cubicBezTo>
                    <a:pt x="191432" y="176846"/>
                    <a:pt x="172864" y="151204"/>
                    <a:pt x="173684" y="140144"/>
                  </a:cubicBezTo>
                  <a:cubicBezTo>
                    <a:pt x="174505" y="129084"/>
                    <a:pt x="205137" y="110530"/>
                    <a:pt x="202043" y="89309"/>
                  </a:cubicBezTo>
                  <a:cubicBezTo>
                    <a:pt x="198958" y="68156"/>
                    <a:pt x="146675" y="1"/>
                    <a:pt x="11831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" name="圖形 3">
              <a:extLst>
                <a:ext uri="{FF2B5EF4-FFF2-40B4-BE49-F238E27FC236}">
                  <a16:creationId xmlns:a16="http://schemas.microsoft.com/office/drawing/2014/main" id="{BCBD7C12-A23D-DEFC-146E-937E1B813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5407">
              <a:off x="5047370" y="1492699"/>
              <a:ext cx="2891286" cy="2158101"/>
            </a:xfrm>
            <a:prstGeom prst="rect">
              <a:avLst/>
            </a:prstGeom>
          </p:spPr>
        </p:pic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BED73D0B-E872-12E8-0F30-EEA777E50B21}"/>
              </a:ext>
            </a:extLst>
          </p:cNvPr>
          <p:cNvSpPr txBox="1"/>
          <p:nvPr/>
        </p:nvSpPr>
        <p:spPr>
          <a:xfrm>
            <a:off x="626625" y="877875"/>
            <a:ext cx="6147459" cy="324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外修要帶的東西</a:t>
            </a:r>
            <a:endParaRPr 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工具箱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棟機房鑰匙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報修單、夾板、筆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全通卡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務必保管好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ctr">
              <a:lnSpc>
                <a:spcPct val="200000"/>
              </a:lnSpc>
            </a:pPr>
            <a:r>
              <a:rPr lang="zh-TW" altLang="en-US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穿上網管背心，出發外修去</a:t>
            </a:r>
            <a:r>
              <a:rPr lang="en-US" altLang="zh-TW" sz="24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~~~</a:t>
            </a:r>
          </a:p>
        </p:txBody>
      </p:sp>
    </p:spTree>
    <p:extLst>
      <p:ext uri="{BB962C8B-B14F-4D97-AF65-F5344CB8AC3E}">
        <p14:creationId xmlns:p14="http://schemas.microsoft.com/office/powerpoint/2010/main" val="315867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43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工具箱內有什麼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???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644" name="Google Shape;1644;p43"/>
          <p:cNvGraphicFramePr/>
          <p:nvPr>
            <p:extLst>
              <p:ext uri="{D42A27DB-BD31-4B8C-83A1-F6EECF244321}">
                <p14:modId xmlns:p14="http://schemas.microsoft.com/office/powerpoint/2010/main" val="2736746940"/>
              </p:ext>
            </p:extLst>
          </p:nvPr>
        </p:nvGraphicFramePr>
        <p:xfrm>
          <a:off x="885819" y="1019499"/>
          <a:ext cx="7372362" cy="3785826"/>
        </p:xfrm>
        <a:graphic>
          <a:graphicData uri="http://schemas.openxmlformats.org/drawingml/2006/table">
            <a:tbl>
              <a:tblPr>
                <a:noFill/>
                <a:tableStyleId>{DE2000AF-F0BD-4A0D-8294-DECEFF89B339}</a:tableStyleId>
              </a:tblPr>
              <a:tblGrid>
                <a:gridCol w="2457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7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7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0971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RJ45</a:t>
                      </a:r>
                      <a:r>
                        <a:rPr lang="zh-TW" altLang="en-US" sz="18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水晶頭 </a:t>
                      </a:r>
                      <a:r>
                        <a:rPr lang="en-US" sz="18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x10</a:t>
                      </a:r>
                    </a:p>
                  </a:txBody>
                  <a:tcPr marL="86226" marR="86226" marT="43113" marB="43113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8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資訊盒 </a:t>
                      </a:r>
                      <a:r>
                        <a:rPr lang="en-US" sz="18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x3</a:t>
                      </a:r>
                    </a:p>
                  </a:txBody>
                  <a:tcPr marL="86226" marR="86226" marT="43113" marB="431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8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資訊插座 </a:t>
                      </a:r>
                      <a:r>
                        <a:rPr lang="en-US" sz="18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x3</a:t>
                      </a:r>
                    </a:p>
                  </a:txBody>
                  <a:tcPr marL="86226" marR="86226" marT="43113" marB="431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71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8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插座蓋板 </a:t>
                      </a:r>
                      <a:r>
                        <a:rPr lang="en-US" altLang="zh-TW" sz="18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x3</a:t>
                      </a:r>
                      <a:endParaRPr lang="zh-TW" altLang="en-US" sz="1800" b="1" i="0" u="none" strike="noStrike" cap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/>
                        <a:sym typeface="Arial"/>
                      </a:endParaRPr>
                    </a:p>
                  </a:txBody>
                  <a:tcPr marL="86226" marR="86226" marT="43113" marB="43113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8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網路線</a:t>
                      </a:r>
                    </a:p>
                  </a:txBody>
                  <a:tcPr marL="86226" marR="86226" marT="43113" marB="43113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8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原子筆</a:t>
                      </a:r>
                    </a:p>
                  </a:txBody>
                  <a:tcPr marL="86226" marR="86226" marT="43113" marB="43113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8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十字起子</a:t>
                      </a:r>
                      <a:r>
                        <a:rPr lang="en-US" altLang="zh-TW" sz="18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(</a:t>
                      </a:r>
                      <a:r>
                        <a:rPr lang="zh-TW" altLang="en-US" sz="18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大</a:t>
                      </a:r>
                      <a:r>
                        <a:rPr lang="en-US" altLang="zh-TW" sz="18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)</a:t>
                      </a:r>
                    </a:p>
                  </a:txBody>
                  <a:tcPr marL="86226" marR="86226" marT="43113" marB="43113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8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十字起子</a:t>
                      </a:r>
                      <a:r>
                        <a:rPr lang="en-US" altLang="zh-TW" sz="18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(</a:t>
                      </a:r>
                      <a:r>
                        <a:rPr lang="zh-TW" altLang="en-US" sz="18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小</a:t>
                      </a:r>
                      <a:r>
                        <a:rPr lang="en-US" altLang="zh-TW" sz="18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)</a:t>
                      </a:r>
                    </a:p>
                  </a:txBody>
                  <a:tcPr marL="86226" marR="86226" marT="43113" marB="43113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8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一字起子</a:t>
                      </a:r>
                    </a:p>
                  </a:txBody>
                  <a:tcPr marL="86226" marR="86226" marT="43113" marB="43113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8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刷子</a:t>
                      </a:r>
                    </a:p>
                  </a:txBody>
                  <a:tcPr marL="86226" marR="86226" marT="43113" marB="43113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8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剝線鉗</a:t>
                      </a:r>
                    </a:p>
                  </a:txBody>
                  <a:tcPr marL="86226" marR="86226" marT="43113" marB="431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8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壓線鉗</a:t>
                      </a:r>
                    </a:p>
                  </a:txBody>
                  <a:tcPr marL="86226" marR="86226" marT="43113" marB="431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959652"/>
                  </a:ext>
                </a:extLst>
              </a:tr>
              <a:tr h="630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8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斜口鉗</a:t>
                      </a:r>
                    </a:p>
                  </a:txBody>
                  <a:tcPr marL="86226" marR="86226" marT="43113" marB="43113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8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剪刀</a:t>
                      </a:r>
                    </a:p>
                  </a:txBody>
                  <a:tcPr marL="86226" marR="86226" marT="43113" marB="431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8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數位測線器</a:t>
                      </a:r>
                    </a:p>
                  </a:txBody>
                  <a:tcPr marL="86226" marR="86226" marT="43113" marB="431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24348"/>
                  </a:ext>
                </a:extLst>
              </a:tr>
              <a:tr h="630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8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戶上機箱鑰匙</a:t>
                      </a:r>
                    </a:p>
                  </a:txBody>
                  <a:tcPr marL="86226" marR="86226" marT="43113" marB="43113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18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泡棉膠</a:t>
                      </a:r>
                    </a:p>
                  </a:txBody>
                  <a:tcPr marL="86226" marR="86226" marT="43113" marB="431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8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USB</a:t>
                      </a:r>
                      <a:r>
                        <a:rPr lang="zh-TW" altLang="en-US" sz="1800" b="1" i="0" u="none" strike="noStrike" cap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/>
                          <a:sym typeface="Arial"/>
                        </a:rPr>
                        <a:t>網卡</a:t>
                      </a:r>
                    </a:p>
                  </a:txBody>
                  <a:tcPr marL="86226" marR="86226" marT="43113" marB="431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9555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外修小姿勢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5AE4BB6-4CF0-E162-0EE3-B70D44F948F1}"/>
              </a:ext>
            </a:extLst>
          </p:cNvPr>
          <p:cNvGrpSpPr/>
          <p:nvPr/>
        </p:nvGrpSpPr>
        <p:grpSpPr>
          <a:xfrm rot="20574593">
            <a:off x="6050903" y="1847643"/>
            <a:ext cx="4039167" cy="3891256"/>
            <a:chOff x="4476760" y="734371"/>
            <a:chExt cx="4039167" cy="3891256"/>
          </a:xfrm>
        </p:grpSpPr>
        <p:sp>
          <p:nvSpPr>
            <p:cNvPr id="331" name="Google Shape;331;p32"/>
            <p:cNvSpPr/>
            <p:nvPr/>
          </p:nvSpPr>
          <p:spPr>
            <a:xfrm>
              <a:off x="4476760" y="734371"/>
              <a:ext cx="4039167" cy="3891256"/>
            </a:xfrm>
            <a:custGeom>
              <a:avLst/>
              <a:gdLst/>
              <a:ahLst/>
              <a:cxnLst/>
              <a:rect l="l" t="t" r="r" b="b"/>
              <a:pathLst>
                <a:path w="205138" h="197626" extrusionOk="0">
                  <a:moveTo>
                    <a:pt x="118317" y="1"/>
                  </a:moveTo>
                  <a:cubicBezTo>
                    <a:pt x="118225" y="1"/>
                    <a:pt x="118134" y="2"/>
                    <a:pt x="118043" y="3"/>
                  </a:cubicBezTo>
                  <a:cubicBezTo>
                    <a:pt x="89747" y="445"/>
                    <a:pt x="90632" y="18129"/>
                    <a:pt x="82233" y="42446"/>
                  </a:cubicBezTo>
                  <a:cubicBezTo>
                    <a:pt x="73832" y="66761"/>
                    <a:pt x="45537" y="55707"/>
                    <a:pt x="26527" y="64550"/>
                  </a:cubicBezTo>
                  <a:cubicBezTo>
                    <a:pt x="7517" y="73393"/>
                    <a:pt x="13706" y="109645"/>
                    <a:pt x="14590" y="117603"/>
                  </a:cubicBezTo>
                  <a:cubicBezTo>
                    <a:pt x="15475" y="125561"/>
                    <a:pt x="6190" y="119371"/>
                    <a:pt x="3095" y="125119"/>
                  </a:cubicBezTo>
                  <a:cubicBezTo>
                    <a:pt x="1" y="130866"/>
                    <a:pt x="2158" y="141743"/>
                    <a:pt x="2158" y="141743"/>
                  </a:cubicBezTo>
                  <a:lnTo>
                    <a:pt x="178611" y="197625"/>
                  </a:lnTo>
                  <a:cubicBezTo>
                    <a:pt x="178611" y="197625"/>
                    <a:pt x="179937" y="195414"/>
                    <a:pt x="185684" y="186131"/>
                  </a:cubicBezTo>
                  <a:cubicBezTo>
                    <a:pt x="191432" y="176846"/>
                    <a:pt x="172864" y="151204"/>
                    <a:pt x="173684" y="140144"/>
                  </a:cubicBezTo>
                  <a:cubicBezTo>
                    <a:pt x="174505" y="129084"/>
                    <a:pt x="205137" y="110530"/>
                    <a:pt x="202043" y="89309"/>
                  </a:cubicBezTo>
                  <a:cubicBezTo>
                    <a:pt x="198958" y="68156"/>
                    <a:pt x="146675" y="1"/>
                    <a:pt x="11831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" name="圖形 3">
              <a:extLst>
                <a:ext uri="{FF2B5EF4-FFF2-40B4-BE49-F238E27FC236}">
                  <a16:creationId xmlns:a16="http://schemas.microsoft.com/office/drawing/2014/main" id="{BCBD7C12-A23D-DEFC-146E-937E1B813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5407">
              <a:off x="5047370" y="1492699"/>
              <a:ext cx="2891286" cy="2158101"/>
            </a:xfrm>
            <a:prstGeom prst="rect">
              <a:avLst/>
            </a:prstGeom>
          </p:spPr>
        </p:pic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BED73D0B-E872-12E8-0F30-EEA777E50B21}"/>
              </a:ext>
            </a:extLst>
          </p:cNvPr>
          <p:cNvSpPr txBox="1"/>
          <p:nvPr/>
        </p:nvSpPr>
        <p:spPr>
          <a:xfrm>
            <a:off x="626625" y="877875"/>
            <a:ext cx="6147459" cy="3524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外修開始</a:t>
            </a:r>
            <a:r>
              <a:rPr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  <a:endParaRPr 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進入戶上，喊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「網管小組網路維修」</a:t>
            </a: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有異性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，後面加上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「有男生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有女生」</a:t>
            </a: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走到門前，確認使用者，再喊一次 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敲門</a:t>
            </a: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等開門</a:t>
            </a: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開門後，詢問是否要脫鞋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三次沒有回應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，於報修單上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勾一次未到</a:t>
            </a:r>
          </a:p>
        </p:txBody>
      </p:sp>
    </p:spTree>
    <p:extLst>
      <p:ext uri="{BB962C8B-B14F-4D97-AF65-F5344CB8AC3E}">
        <p14:creationId xmlns:p14="http://schemas.microsoft.com/office/powerpoint/2010/main" val="278197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外修小姿勢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5AE4BB6-4CF0-E162-0EE3-B70D44F948F1}"/>
              </a:ext>
            </a:extLst>
          </p:cNvPr>
          <p:cNvGrpSpPr/>
          <p:nvPr/>
        </p:nvGrpSpPr>
        <p:grpSpPr>
          <a:xfrm rot="20574593">
            <a:off x="6050903" y="1847643"/>
            <a:ext cx="4039167" cy="3891256"/>
            <a:chOff x="4476760" y="734371"/>
            <a:chExt cx="4039167" cy="3891256"/>
          </a:xfrm>
        </p:grpSpPr>
        <p:sp>
          <p:nvSpPr>
            <p:cNvPr id="331" name="Google Shape;331;p32"/>
            <p:cNvSpPr/>
            <p:nvPr/>
          </p:nvSpPr>
          <p:spPr>
            <a:xfrm>
              <a:off x="4476760" y="734371"/>
              <a:ext cx="4039167" cy="3891256"/>
            </a:xfrm>
            <a:custGeom>
              <a:avLst/>
              <a:gdLst/>
              <a:ahLst/>
              <a:cxnLst/>
              <a:rect l="l" t="t" r="r" b="b"/>
              <a:pathLst>
                <a:path w="205138" h="197626" extrusionOk="0">
                  <a:moveTo>
                    <a:pt x="118317" y="1"/>
                  </a:moveTo>
                  <a:cubicBezTo>
                    <a:pt x="118225" y="1"/>
                    <a:pt x="118134" y="2"/>
                    <a:pt x="118043" y="3"/>
                  </a:cubicBezTo>
                  <a:cubicBezTo>
                    <a:pt x="89747" y="445"/>
                    <a:pt x="90632" y="18129"/>
                    <a:pt x="82233" y="42446"/>
                  </a:cubicBezTo>
                  <a:cubicBezTo>
                    <a:pt x="73832" y="66761"/>
                    <a:pt x="45537" y="55707"/>
                    <a:pt x="26527" y="64550"/>
                  </a:cubicBezTo>
                  <a:cubicBezTo>
                    <a:pt x="7517" y="73393"/>
                    <a:pt x="13706" y="109645"/>
                    <a:pt x="14590" y="117603"/>
                  </a:cubicBezTo>
                  <a:cubicBezTo>
                    <a:pt x="15475" y="125561"/>
                    <a:pt x="6190" y="119371"/>
                    <a:pt x="3095" y="125119"/>
                  </a:cubicBezTo>
                  <a:cubicBezTo>
                    <a:pt x="1" y="130866"/>
                    <a:pt x="2158" y="141743"/>
                    <a:pt x="2158" y="141743"/>
                  </a:cubicBezTo>
                  <a:lnTo>
                    <a:pt x="178611" y="197625"/>
                  </a:lnTo>
                  <a:cubicBezTo>
                    <a:pt x="178611" y="197625"/>
                    <a:pt x="179937" y="195414"/>
                    <a:pt x="185684" y="186131"/>
                  </a:cubicBezTo>
                  <a:cubicBezTo>
                    <a:pt x="191432" y="176846"/>
                    <a:pt x="172864" y="151204"/>
                    <a:pt x="173684" y="140144"/>
                  </a:cubicBezTo>
                  <a:cubicBezTo>
                    <a:pt x="174505" y="129084"/>
                    <a:pt x="205137" y="110530"/>
                    <a:pt x="202043" y="89309"/>
                  </a:cubicBezTo>
                  <a:cubicBezTo>
                    <a:pt x="198958" y="68156"/>
                    <a:pt x="146675" y="1"/>
                    <a:pt x="11831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" name="圖形 3">
              <a:extLst>
                <a:ext uri="{FF2B5EF4-FFF2-40B4-BE49-F238E27FC236}">
                  <a16:creationId xmlns:a16="http://schemas.microsoft.com/office/drawing/2014/main" id="{BCBD7C12-A23D-DEFC-146E-937E1B813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5407">
              <a:off x="5047370" y="1492699"/>
              <a:ext cx="2891286" cy="2158101"/>
            </a:xfrm>
            <a:prstGeom prst="rect">
              <a:avLst/>
            </a:prstGeom>
          </p:spPr>
        </p:pic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BED73D0B-E872-12E8-0F30-EEA777E50B21}"/>
              </a:ext>
            </a:extLst>
          </p:cNvPr>
          <p:cNvSpPr txBox="1"/>
          <p:nvPr/>
        </p:nvSpPr>
        <p:spPr>
          <a:xfrm>
            <a:off x="626625" y="877875"/>
            <a:ext cx="6147459" cy="303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檢修順序</a:t>
            </a:r>
            <a:endParaRPr 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檢查 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IP/DNS 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檢查 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MAC</a:t>
            </a: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測線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電腦網路卡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驅動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換我們的外接網卡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588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外修可能會遇到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5AE4BB6-4CF0-E162-0EE3-B70D44F948F1}"/>
              </a:ext>
            </a:extLst>
          </p:cNvPr>
          <p:cNvGrpSpPr/>
          <p:nvPr/>
        </p:nvGrpSpPr>
        <p:grpSpPr>
          <a:xfrm rot="20574593">
            <a:off x="6050903" y="1847643"/>
            <a:ext cx="4039167" cy="3891256"/>
            <a:chOff x="4476760" y="734371"/>
            <a:chExt cx="4039167" cy="3891256"/>
          </a:xfrm>
        </p:grpSpPr>
        <p:sp>
          <p:nvSpPr>
            <p:cNvPr id="331" name="Google Shape;331;p32"/>
            <p:cNvSpPr/>
            <p:nvPr/>
          </p:nvSpPr>
          <p:spPr>
            <a:xfrm>
              <a:off x="4476760" y="734371"/>
              <a:ext cx="4039167" cy="3891256"/>
            </a:xfrm>
            <a:custGeom>
              <a:avLst/>
              <a:gdLst/>
              <a:ahLst/>
              <a:cxnLst/>
              <a:rect l="l" t="t" r="r" b="b"/>
              <a:pathLst>
                <a:path w="205138" h="197626" extrusionOk="0">
                  <a:moveTo>
                    <a:pt x="118317" y="1"/>
                  </a:moveTo>
                  <a:cubicBezTo>
                    <a:pt x="118225" y="1"/>
                    <a:pt x="118134" y="2"/>
                    <a:pt x="118043" y="3"/>
                  </a:cubicBezTo>
                  <a:cubicBezTo>
                    <a:pt x="89747" y="445"/>
                    <a:pt x="90632" y="18129"/>
                    <a:pt x="82233" y="42446"/>
                  </a:cubicBezTo>
                  <a:cubicBezTo>
                    <a:pt x="73832" y="66761"/>
                    <a:pt x="45537" y="55707"/>
                    <a:pt x="26527" y="64550"/>
                  </a:cubicBezTo>
                  <a:cubicBezTo>
                    <a:pt x="7517" y="73393"/>
                    <a:pt x="13706" y="109645"/>
                    <a:pt x="14590" y="117603"/>
                  </a:cubicBezTo>
                  <a:cubicBezTo>
                    <a:pt x="15475" y="125561"/>
                    <a:pt x="6190" y="119371"/>
                    <a:pt x="3095" y="125119"/>
                  </a:cubicBezTo>
                  <a:cubicBezTo>
                    <a:pt x="1" y="130866"/>
                    <a:pt x="2158" y="141743"/>
                    <a:pt x="2158" y="141743"/>
                  </a:cubicBezTo>
                  <a:lnTo>
                    <a:pt x="178611" y="197625"/>
                  </a:lnTo>
                  <a:cubicBezTo>
                    <a:pt x="178611" y="197625"/>
                    <a:pt x="179937" y="195414"/>
                    <a:pt x="185684" y="186131"/>
                  </a:cubicBezTo>
                  <a:cubicBezTo>
                    <a:pt x="191432" y="176846"/>
                    <a:pt x="172864" y="151204"/>
                    <a:pt x="173684" y="140144"/>
                  </a:cubicBezTo>
                  <a:cubicBezTo>
                    <a:pt x="174505" y="129084"/>
                    <a:pt x="205137" y="110530"/>
                    <a:pt x="202043" y="89309"/>
                  </a:cubicBezTo>
                  <a:cubicBezTo>
                    <a:pt x="198958" y="68156"/>
                    <a:pt x="146675" y="1"/>
                    <a:pt x="11831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" name="圖形 3">
              <a:extLst>
                <a:ext uri="{FF2B5EF4-FFF2-40B4-BE49-F238E27FC236}">
                  <a16:creationId xmlns:a16="http://schemas.microsoft.com/office/drawing/2014/main" id="{BCBD7C12-A23D-DEFC-146E-937E1B813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5407">
              <a:off x="5047370" y="1492699"/>
              <a:ext cx="2891286" cy="2158101"/>
            </a:xfrm>
            <a:prstGeom prst="rect">
              <a:avLst/>
            </a:prstGeom>
          </p:spPr>
        </p:pic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BED73D0B-E872-12E8-0F30-EEA777E50B21}"/>
              </a:ext>
            </a:extLst>
          </p:cNvPr>
          <p:cNvSpPr txBox="1"/>
          <p:nvPr/>
        </p:nvSpPr>
        <p:spPr>
          <a:xfrm>
            <a:off x="626625" y="877875"/>
            <a:ext cx="6147459" cy="106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P1: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使用者網路線斷掉</a:t>
            </a:r>
            <a:endParaRPr lang="en-US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請他重買一條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EAA94DB-DC20-2FAB-883A-A9F4EFE4A2B4}"/>
              </a:ext>
            </a:extLst>
          </p:cNvPr>
          <p:cNvSpPr txBox="1"/>
          <p:nvPr/>
        </p:nvSpPr>
        <p:spPr>
          <a:xfrm>
            <a:off x="626624" y="1968093"/>
            <a:ext cx="6147459" cy="106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P2: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牆內斷線</a:t>
            </a:r>
            <a:endParaRPr lang="en-US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交換一條線芯，兩端重新壓製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51552BA-ADE4-BEC0-C6E5-260D7C834A9A}"/>
              </a:ext>
            </a:extLst>
          </p:cNvPr>
          <p:cNvSpPr txBox="1"/>
          <p:nvPr/>
        </p:nvSpPr>
        <p:spPr>
          <a:xfrm>
            <a:off x="626624" y="3079901"/>
            <a:ext cx="6147459" cy="106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P3: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MAC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登錄錯誤</a:t>
            </a:r>
            <a:endParaRPr lang="en-US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請使用者重新設定過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848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外修可能會遇到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5AE4BB6-4CF0-E162-0EE3-B70D44F948F1}"/>
              </a:ext>
            </a:extLst>
          </p:cNvPr>
          <p:cNvGrpSpPr/>
          <p:nvPr/>
        </p:nvGrpSpPr>
        <p:grpSpPr>
          <a:xfrm rot="20574593">
            <a:off x="6050903" y="1847643"/>
            <a:ext cx="4039167" cy="3891256"/>
            <a:chOff x="4476760" y="734371"/>
            <a:chExt cx="4039167" cy="3891256"/>
          </a:xfrm>
        </p:grpSpPr>
        <p:sp>
          <p:nvSpPr>
            <p:cNvPr id="331" name="Google Shape;331;p32"/>
            <p:cNvSpPr/>
            <p:nvPr/>
          </p:nvSpPr>
          <p:spPr>
            <a:xfrm>
              <a:off x="4476760" y="734371"/>
              <a:ext cx="4039167" cy="3891256"/>
            </a:xfrm>
            <a:custGeom>
              <a:avLst/>
              <a:gdLst/>
              <a:ahLst/>
              <a:cxnLst/>
              <a:rect l="l" t="t" r="r" b="b"/>
              <a:pathLst>
                <a:path w="205138" h="197626" extrusionOk="0">
                  <a:moveTo>
                    <a:pt x="118317" y="1"/>
                  </a:moveTo>
                  <a:cubicBezTo>
                    <a:pt x="118225" y="1"/>
                    <a:pt x="118134" y="2"/>
                    <a:pt x="118043" y="3"/>
                  </a:cubicBezTo>
                  <a:cubicBezTo>
                    <a:pt x="89747" y="445"/>
                    <a:pt x="90632" y="18129"/>
                    <a:pt x="82233" y="42446"/>
                  </a:cubicBezTo>
                  <a:cubicBezTo>
                    <a:pt x="73832" y="66761"/>
                    <a:pt x="45537" y="55707"/>
                    <a:pt x="26527" y="64550"/>
                  </a:cubicBezTo>
                  <a:cubicBezTo>
                    <a:pt x="7517" y="73393"/>
                    <a:pt x="13706" y="109645"/>
                    <a:pt x="14590" y="117603"/>
                  </a:cubicBezTo>
                  <a:cubicBezTo>
                    <a:pt x="15475" y="125561"/>
                    <a:pt x="6190" y="119371"/>
                    <a:pt x="3095" y="125119"/>
                  </a:cubicBezTo>
                  <a:cubicBezTo>
                    <a:pt x="1" y="130866"/>
                    <a:pt x="2158" y="141743"/>
                    <a:pt x="2158" y="141743"/>
                  </a:cubicBezTo>
                  <a:lnTo>
                    <a:pt x="178611" y="197625"/>
                  </a:lnTo>
                  <a:cubicBezTo>
                    <a:pt x="178611" y="197625"/>
                    <a:pt x="179937" y="195414"/>
                    <a:pt x="185684" y="186131"/>
                  </a:cubicBezTo>
                  <a:cubicBezTo>
                    <a:pt x="191432" y="176846"/>
                    <a:pt x="172864" y="151204"/>
                    <a:pt x="173684" y="140144"/>
                  </a:cubicBezTo>
                  <a:cubicBezTo>
                    <a:pt x="174505" y="129084"/>
                    <a:pt x="205137" y="110530"/>
                    <a:pt x="202043" y="89309"/>
                  </a:cubicBezTo>
                  <a:cubicBezTo>
                    <a:pt x="198958" y="68156"/>
                    <a:pt x="146675" y="1"/>
                    <a:pt x="11831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" name="圖形 3">
              <a:extLst>
                <a:ext uri="{FF2B5EF4-FFF2-40B4-BE49-F238E27FC236}">
                  <a16:creationId xmlns:a16="http://schemas.microsoft.com/office/drawing/2014/main" id="{BCBD7C12-A23D-DEFC-146E-937E1B813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5407">
              <a:off x="5047370" y="1492699"/>
              <a:ext cx="2891286" cy="2158101"/>
            </a:xfrm>
            <a:prstGeom prst="rect">
              <a:avLst/>
            </a:prstGeom>
          </p:spPr>
        </p:pic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BED73D0B-E872-12E8-0F30-EEA777E50B21}"/>
              </a:ext>
            </a:extLst>
          </p:cNvPr>
          <p:cNvSpPr txBox="1"/>
          <p:nvPr/>
        </p:nvSpPr>
        <p:spPr>
          <a:xfrm>
            <a:off x="626624" y="1921107"/>
            <a:ext cx="6147459" cy="1555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P5: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使用者想使用 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WIFI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分享器</a:t>
            </a:r>
            <a:endParaRPr lang="en-US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測試網路線是否正常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如果正常則請使用者自行設定 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外籍生除外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EAA94DB-DC20-2FAB-883A-A9F4EFE4A2B4}"/>
              </a:ext>
            </a:extLst>
          </p:cNvPr>
          <p:cNvSpPr txBox="1"/>
          <p:nvPr/>
        </p:nvSpPr>
        <p:spPr>
          <a:xfrm>
            <a:off x="626624" y="3456781"/>
            <a:ext cx="6147459" cy="106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P6: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其他</a:t>
            </a:r>
            <a:endParaRPr lang="en-US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向跟你一起去的學長或學姊求救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E1024BB-8384-D301-FA7D-715677202426}"/>
              </a:ext>
            </a:extLst>
          </p:cNvPr>
          <p:cNvSpPr txBox="1"/>
          <p:nvPr/>
        </p:nvSpPr>
        <p:spPr>
          <a:xfrm>
            <a:off x="626625" y="877875"/>
            <a:ext cx="6147459" cy="106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P4: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設定錯誤</a:t>
            </a:r>
            <a:endParaRPr lang="en-US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幫她修正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72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外修小姿勢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5AE4BB6-4CF0-E162-0EE3-B70D44F948F1}"/>
              </a:ext>
            </a:extLst>
          </p:cNvPr>
          <p:cNvGrpSpPr/>
          <p:nvPr/>
        </p:nvGrpSpPr>
        <p:grpSpPr>
          <a:xfrm rot="20574593">
            <a:off x="6050903" y="1847643"/>
            <a:ext cx="4039167" cy="3891256"/>
            <a:chOff x="4476760" y="734371"/>
            <a:chExt cx="4039167" cy="3891256"/>
          </a:xfrm>
        </p:grpSpPr>
        <p:sp>
          <p:nvSpPr>
            <p:cNvPr id="331" name="Google Shape;331;p32"/>
            <p:cNvSpPr/>
            <p:nvPr/>
          </p:nvSpPr>
          <p:spPr>
            <a:xfrm>
              <a:off x="4476760" y="734371"/>
              <a:ext cx="4039167" cy="3891256"/>
            </a:xfrm>
            <a:custGeom>
              <a:avLst/>
              <a:gdLst/>
              <a:ahLst/>
              <a:cxnLst/>
              <a:rect l="l" t="t" r="r" b="b"/>
              <a:pathLst>
                <a:path w="205138" h="197626" extrusionOk="0">
                  <a:moveTo>
                    <a:pt x="118317" y="1"/>
                  </a:moveTo>
                  <a:cubicBezTo>
                    <a:pt x="118225" y="1"/>
                    <a:pt x="118134" y="2"/>
                    <a:pt x="118043" y="3"/>
                  </a:cubicBezTo>
                  <a:cubicBezTo>
                    <a:pt x="89747" y="445"/>
                    <a:pt x="90632" y="18129"/>
                    <a:pt x="82233" y="42446"/>
                  </a:cubicBezTo>
                  <a:cubicBezTo>
                    <a:pt x="73832" y="66761"/>
                    <a:pt x="45537" y="55707"/>
                    <a:pt x="26527" y="64550"/>
                  </a:cubicBezTo>
                  <a:cubicBezTo>
                    <a:pt x="7517" y="73393"/>
                    <a:pt x="13706" y="109645"/>
                    <a:pt x="14590" y="117603"/>
                  </a:cubicBezTo>
                  <a:cubicBezTo>
                    <a:pt x="15475" y="125561"/>
                    <a:pt x="6190" y="119371"/>
                    <a:pt x="3095" y="125119"/>
                  </a:cubicBezTo>
                  <a:cubicBezTo>
                    <a:pt x="1" y="130866"/>
                    <a:pt x="2158" y="141743"/>
                    <a:pt x="2158" y="141743"/>
                  </a:cubicBezTo>
                  <a:lnTo>
                    <a:pt x="178611" y="197625"/>
                  </a:lnTo>
                  <a:cubicBezTo>
                    <a:pt x="178611" y="197625"/>
                    <a:pt x="179937" y="195414"/>
                    <a:pt x="185684" y="186131"/>
                  </a:cubicBezTo>
                  <a:cubicBezTo>
                    <a:pt x="191432" y="176846"/>
                    <a:pt x="172864" y="151204"/>
                    <a:pt x="173684" y="140144"/>
                  </a:cubicBezTo>
                  <a:cubicBezTo>
                    <a:pt x="174505" y="129084"/>
                    <a:pt x="205137" y="110530"/>
                    <a:pt x="202043" y="89309"/>
                  </a:cubicBezTo>
                  <a:cubicBezTo>
                    <a:pt x="198958" y="68156"/>
                    <a:pt x="146675" y="1"/>
                    <a:pt x="11831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" name="圖形 3">
              <a:extLst>
                <a:ext uri="{FF2B5EF4-FFF2-40B4-BE49-F238E27FC236}">
                  <a16:creationId xmlns:a16="http://schemas.microsoft.com/office/drawing/2014/main" id="{BCBD7C12-A23D-DEFC-146E-937E1B813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5407">
              <a:off x="5047370" y="1492699"/>
              <a:ext cx="2891286" cy="2158101"/>
            </a:xfrm>
            <a:prstGeom prst="rect">
              <a:avLst/>
            </a:prstGeom>
          </p:spPr>
        </p:pic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BED73D0B-E872-12E8-0F30-EEA777E50B21}"/>
              </a:ext>
            </a:extLst>
          </p:cNvPr>
          <p:cNvSpPr txBox="1"/>
          <p:nvPr/>
        </p:nvSpPr>
        <p:spPr>
          <a:xfrm>
            <a:off x="626625" y="877875"/>
            <a:ext cx="6147459" cy="2540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WIFI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分享器設定 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非外籍生不協助處理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登入分享器管理介面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通常寫在分享器背面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抄寫 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WAN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介面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MAC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位置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 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WAN 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MAC 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填寫至網管系統上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WAN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介面的 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位置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773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1" name="Google Shape;2821;p59"/>
          <p:cNvSpPr txBox="1">
            <a:spLocks noGrp="1"/>
          </p:cNvSpPr>
          <p:nvPr>
            <p:ph type="title"/>
          </p:nvPr>
        </p:nvSpPr>
        <p:spPr>
          <a:xfrm>
            <a:off x="876325" y="1649475"/>
            <a:ext cx="45591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2400"/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實作階段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!!!!</a:t>
            </a:r>
            <a:endParaRPr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22" name="Google Shape;2822;p59"/>
          <p:cNvSpPr txBox="1">
            <a:spLocks noGrp="1"/>
          </p:cNvSpPr>
          <p:nvPr>
            <p:ph type="subTitle" idx="1"/>
          </p:nvPr>
        </p:nvSpPr>
        <p:spPr>
          <a:xfrm>
            <a:off x="944334" y="2856323"/>
            <a:ext cx="4247274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lt2"/>
              </a:buClr>
              <a:buSzPts val="2400"/>
            </a:pPr>
            <a:r>
              <a:rPr lang="zh-TW" altLang="en-US" sz="2000" b="1" dirty="0">
                <a:solidFill>
                  <a:schemeClr val="l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開始動手做網路線和資訊插座囉</a:t>
            </a:r>
            <a:r>
              <a:rPr lang="en-US" altLang="zh-TW" sz="2000" b="1" dirty="0">
                <a:solidFill>
                  <a:schemeClr val="l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!!!</a:t>
            </a:r>
            <a:endParaRPr sz="2000" b="1" dirty="0">
              <a:solidFill>
                <a:schemeClr val="lt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</p:txBody>
      </p:sp>
      <p:sp>
        <p:nvSpPr>
          <p:cNvPr id="2825" name="Google Shape;2825;p59"/>
          <p:cNvSpPr/>
          <p:nvPr/>
        </p:nvSpPr>
        <p:spPr>
          <a:xfrm>
            <a:off x="4741524" y="4094666"/>
            <a:ext cx="4247274" cy="551640"/>
          </a:xfrm>
          <a:custGeom>
            <a:avLst/>
            <a:gdLst/>
            <a:ahLst/>
            <a:cxnLst/>
            <a:rect l="l" t="t" r="r" b="b"/>
            <a:pathLst>
              <a:path w="228871" h="29726" extrusionOk="0">
                <a:moveTo>
                  <a:pt x="168010" y="1"/>
                </a:moveTo>
                <a:cubicBezTo>
                  <a:pt x="138035" y="1"/>
                  <a:pt x="113139" y="1957"/>
                  <a:pt x="108097" y="4532"/>
                </a:cubicBezTo>
                <a:cubicBezTo>
                  <a:pt x="106963" y="4527"/>
                  <a:pt x="105825" y="4525"/>
                  <a:pt x="104683" y="4525"/>
                </a:cubicBezTo>
                <a:cubicBezTo>
                  <a:pt x="46868" y="4525"/>
                  <a:pt x="1" y="10165"/>
                  <a:pt x="1" y="17126"/>
                </a:cubicBezTo>
                <a:cubicBezTo>
                  <a:pt x="1" y="24085"/>
                  <a:pt x="46868" y="29725"/>
                  <a:pt x="104683" y="29725"/>
                </a:cubicBezTo>
                <a:cubicBezTo>
                  <a:pt x="162497" y="29725"/>
                  <a:pt x="209365" y="24085"/>
                  <a:pt x="209365" y="17126"/>
                </a:cubicBezTo>
                <a:cubicBezTo>
                  <a:pt x="209365" y="14684"/>
                  <a:pt x="203595" y="12406"/>
                  <a:pt x="193616" y="10477"/>
                </a:cubicBezTo>
                <a:cubicBezTo>
                  <a:pt x="214430" y="9604"/>
                  <a:pt x="228871" y="7702"/>
                  <a:pt x="228871" y="5495"/>
                </a:cubicBezTo>
                <a:cubicBezTo>
                  <a:pt x="228871" y="2461"/>
                  <a:pt x="201623" y="1"/>
                  <a:pt x="1680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圖形 5">
            <a:extLst>
              <a:ext uri="{FF2B5EF4-FFF2-40B4-BE49-F238E27FC236}">
                <a16:creationId xmlns:a16="http://schemas.microsoft.com/office/drawing/2014/main" id="{8526FDEA-017E-AFF3-C52A-A623BDC3D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5425" y="2159237"/>
            <a:ext cx="2891286" cy="2158101"/>
          </a:xfrm>
          <a:prstGeom prst="rect">
            <a:avLst/>
          </a:prstGeom>
        </p:spPr>
      </p:pic>
      <p:sp>
        <p:nvSpPr>
          <p:cNvPr id="7" name="Google Shape;2821;p59">
            <a:extLst>
              <a:ext uri="{FF2B5EF4-FFF2-40B4-BE49-F238E27FC236}">
                <a16:creationId xmlns:a16="http://schemas.microsoft.com/office/drawing/2014/main" id="{A0FEFF04-F6C1-1CF5-D557-80ECE586F62B}"/>
              </a:ext>
            </a:extLst>
          </p:cNvPr>
          <p:cNvSpPr txBox="1">
            <a:spLocks/>
          </p:cNvSpPr>
          <p:nvPr/>
        </p:nvSpPr>
        <p:spPr>
          <a:xfrm>
            <a:off x="944334" y="1487906"/>
            <a:ext cx="4559100" cy="679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Viga"/>
              <a:buNone/>
              <a:defRPr sz="4800" b="0" i="0" u="none" strike="noStrike" cap="none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400"/>
            </a:pPr>
            <a:r>
              <a:rPr lang="en-US" altLang="zh-TW" sz="3600" b="1" dirty="0">
                <a:solidFill>
                  <a:srgbClr val="FF7C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Part 4</a:t>
            </a:r>
            <a:endParaRPr lang="zh-TW" altLang="en-US" sz="3600" b="1" dirty="0">
              <a:solidFill>
                <a:srgbClr val="FF7C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71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6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實作內容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8" name="Google Shape;628;p36"/>
          <p:cNvSpPr txBox="1">
            <a:spLocks noGrp="1"/>
          </p:cNvSpPr>
          <p:nvPr>
            <p:ph type="title" idx="2"/>
          </p:nvPr>
        </p:nvSpPr>
        <p:spPr>
          <a:xfrm>
            <a:off x="5316190" y="3454340"/>
            <a:ext cx="26286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/>
              <a:t>資訊盒壓接</a:t>
            </a:r>
            <a:endParaRPr sz="2400" b="1" dirty="0"/>
          </a:p>
        </p:txBody>
      </p:sp>
      <p:sp>
        <p:nvSpPr>
          <p:cNvPr id="630" name="Google Shape;630;p36"/>
          <p:cNvSpPr txBox="1">
            <a:spLocks noGrp="1"/>
          </p:cNvSpPr>
          <p:nvPr>
            <p:ph type="title" idx="4"/>
          </p:nvPr>
        </p:nvSpPr>
        <p:spPr>
          <a:xfrm>
            <a:off x="1199212" y="3474965"/>
            <a:ext cx="26286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/>
              <a:t>網路線壓接</a:t>
            </a:r>
            <a:endParaRPr sz="2400" b="1" dirty="0"/>
          </a:p>
        </p:txBody>
      </p:sp>
      <p:sp>
        <p:nvSpPr>
          <p:cNvPr id="697" name="Google Shape;697;p36"/>
          <p:cNvSpPr/>
          <p:nvPr/>
        </p:nvSpPr>
        <p:spPr>
          <a:xfrm>
            <a:off x="2097795" y="2050837"/>
            <a:ext cx="156548" cy="216095"/>
          </a:xfrm>
          <a:custGeom>
            <a:avLst/>
            <a:gdLst/>
            <a:ahLst/>
            <a:cxnLst/>
            <a:rect l="l" t="t" r="r" b="b"/>
            <a:pathLst>
              <a:path w="21773" h="30055" extrusionOk="0">
                <a:moveTo>
                  <a:pt x="7514" y="1"/>
                </a:moveTo>
                <a:lnTo>
                  <a:pt x="1" y="5562"/>
                </a:lnTo>
                <a:cubicBezTo>
                  <a:pt x="1" y="5562"/>
                  <a:pt x="592" y="6745"/>
                  <a:pt x="5384" y="13549"/>
                </a:cubicBezTo>
                <a:cubicBezTo>
                  <a:pt x="8993" y="18873"/>
                  <a:pt x="12247" y="24375"/>
                  <a:pt x="15205" y="30055"/>
                </a:cubicBezTo>
                <a:lnTo>
                  <a:pt x="21772" y="21654"/>
                </a:lnTo>
                <a:lnTo>
                  <a:pt x="75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6"/>
          <p:cNvSpPr/>
          <p:nvPr/>
        </p:nvSpPr>
        <p:spPr>
          <a:xfrm>
            <a:off x="2097795" y="2050837"/>
            <a:ext cx="156548" cy="216095"/>
          </a:xfrm>
          <a:custGeom>
            <a:avLst/>
            <a:gdLst/>
            <a:ahLst/>
            <a:cxnLst/>
            <a:rect l="l" t="t" r="r" b="b"/>
            <a:pathLst>
              <a:path w="21773" h="30055" extrusionOk="0">
                <a:moveTo>
                  <a:pt x="7514" y="1"/>
                </a:moveTo>
                <a:lnTo>
                  <a:pt x="1" y="5562"/>
                </a:lnTo>
                <a:cubicBezTo>
                  <a:pt x="1" y="5562"/>
                  <a:pt x="592" y="6745"/>
                  <a:pt x="5384" y="13549"/>
                </a:cubicBezTo>
                <a:cubicBezTo>
                  <a:pt x="8993" y="18873"/>
                  <a:pt x="12247" y="24375"/>
                  <a:pt x="15205" y="30055"/>
                </a:cubicBezTo>
                <a:lnTo>
                  <a:pt x="21772" y="21654"/>
                </a:lnTo>
                <a:lnTo>
                  <a:pt x="75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6"/>
          <p:cNvSpPr/>
          <p:nvPr/>
        </p:nvSpPr>
        <p:spPr>
          <a:xfrm>
            <a:off x="2415751" y="2265732"/>
            <a:ext cx="272242" cy="206540"/>
          </a:xfrm>
          <a:custGeom>
            <a:avLst/>
            <a:gdLst/>
            <a:ahLst/>
            <a:cxnLst/>
            <a:rect l="l" t="t" r="r" b="b"/>
            <a:pathLst>
              <a:path w="37864" h="28726" extrusionOk="0">
                <a:moveTo>
                  <a:pt x="13860" y="1"/>
                </a:moveTo>
                <a:cubicBezTo>
                  <a:pt x="13647" y="1"/>
                  <a:pt x="13407" y="264"/>
                  <a:pt x="13134" y="920"/>
                </a:cubicBezTo>
                <a:cubicBezTo>
                  <a:pt x="12247" y="3050"/>
                  <a:pt x="6685" y="8788"/>
                  <a:pt x="4970" y="10208"/>
                </a:cubicBezTo>
                <a:cubicBezTo>
                  <a:pt x="3254" y="11628"/>
                  <a:pt x="3136" y="13344"/>
                  <a:pt x="2722" y="16302"/>
                </a:cubicBezTo>
                <a:cubicBezTo>
                  <a:pt x="2307" y="19319"/>
                  <a:pt x="0" y="23993"/>
                  <a:pt x="0" y="23993"/>
                </a:cubicBezTo>
                <a:lnTo>
                  <a:pt x="2662" y="28726"/>
                </a:lnTo>
                <a:lnTo>
                  <a:pt x="8401" y="24998"/>
                </a:lnTo>
                <a:cubicBezTo>
                  <a:pt x="9510" y="25132"/>
                  <a:pt x="10620" y="25198"/>
                  <a:pt x="11729" y="25198"/>
                </a:cubicBezTo>
                <a:cubicBezTo>
                  <a:pt x="12099" y="25198"/>
                  <a:pt x="12468" y="25191"/>
                  <a:pt x="12838" y="25176"/>
                </a:cubicBezTo>
                <a:cubicBezTo>
                  <a:pt x="14850" y="24998"/>
                  <a:pt x="20943" y="24170"/>
                  <a:pt x="20943" y="24170"/>
                </a:cubicBezTo>
                <a:cubicBezTo>
                  <a:pt x="20943" y="24170"/>
                  <a:pt x="27096" y="26892"/>
                  <a:pt x="27924" y="27010"/>
                </a:cubicBezTo>
                <a:cubicBezTo>
                  <a:pt x="28046" y="27026"/>
                  <a:pt x="28156" y="27035"/>
                  <a:pt x="28256" y="27035"/>
                </a:cubicBezTo>
                <a:cubicBezTo>
                  <a:pt x="28883" y="27035"/>
                  <a:pt x="29130" y="26702"/>
                  <a:pt x="29640" y="25886"/>
                </a:cubicBezTo>
                <a:cubicBezTo>
                  <a:pt x="30232" y="24880"/>
                  <a:pt x="28220" y="24525"/>
                  <a:pt x="27628" y="24170"/>
                </a:cubicBezTo>
                <a:cubicBezTo>
                  <a:pt x="27096" y="23756"/>
                  <a:pt x="22541" y="21212"/>
                  <a:pt x="22541" y="21212"/>
                </a:cubicBezTo>
                <a:lnTo>
                  <a:pt x="22541" y="21212"/>
                </a:lnTo>
                <a:cubicBezTo>
                  <a:pt x="22541" y="21212"/>
                  <a:pt x="31829" y="22632"/>
                  <a:pt x="32894" y="22632"/>
                </a:cubicBezTo>
                <a:cubicBezTo>
                  <a:pt x="34018" y="22632"/>
                  <a:pt x="34314" y="22632"/>
                  <a:pt x="34787" y="21745"/>
                </a:cubicBezTo>
                <a:cubicBezTo>
                  <a:pt x="35201" y="20916"/>
                  <a:pt x="35201" y="20621"/>
                  <a:pt x="34787" y="20088"/>
                </a:cubicBezTo>
                <a:cubicBezTo>
                  <a:pt x="34314" y="19496"/>
                  <a:pt x="22659" y="17662"/>
                  <a:pt x="22659" y="17662"/>
                </a:cubicBezTo>
                <a:lnTo>
                  <a:pt x="22363" y="16065"/>
                </a:lnTo>
                <a:cubicBezTo>
                  <a:pt x="22363" y="16065"/>
                  <a:pt x="33367" y="15237"/>
                  <a:pt x="34610" y="15237"/>
                </a:cubicBezTo>
                <a:cubicBezTo>
                  <a:pt x="34730" y="15254"/>
                  <a:pt x="34851" y="15263"/>
                  <a:pt x="34971" y="15263"/>
                </a:cubicBezTo>
                <a:cubicBezTo>
                  <a:pt x="35676" y="15263"/>
                  <a:pt x="36361" y="14973"/>
                  <a:pt x="36917" y="14468"/>
                </a:cubicBezTo>
                <a:cubicBezTo>
                  <a:pt x="37686" y="13935"/>
                  <a:pt x="37863" y="12870"/>
                  <a:pt x="37331" y="12042"/>
                </a:cubicBezTo>
                <a:cubicBezTo>
                  <a:pt x="37053" y="11653"/>
                  <a:pt x="36055" y="11538"/>
                  <a:pt x="34812" y="11538"/>
                </a:cubicBezTo>
                <a:cubicBezTo>
                  <a:pt x="33411" y="11538"/>
                  <a:pt x="31698" y="11684"/>
                  <a:pt x="30350" y="11746"/>
                </a:cubicBezTo>
                <a:cubicBezTo>
                  <a:pt x="27806" y="11924"/>
                  <a:pt x="22659" y="12042"/>
                  <a:pt x="22659" y="12042"/>
                </a:cubicBezTo>
                <a:lnTo>
                  <a:pt x="21653" y="11036"/>
                </a:lnTo>
                <a:lnTo>
                  <a:pt x="22955" y="10504"/>
                </a:lnTo>
                <a:cubicBezTo>
                  <a:pt x="24197" y="9912"/>
                  <a:pt x="33604" y="6658"/>
                  <a:pt x="34491" y="6244"/>
                </a:cubicBezTo>
                <a:cubicBezTo>
                  <a:pt x="35319" y="5771"/>
                  <a:pt x="35911" y="5653"/>
                  <a:pt x="35734" y="4233"/>
                </a:cubicBezTo>
                <a:cubicBezTo>
                  <a:pt x="35649" y="3222"/>
                  <a:pt x="34755" y="2630"/>
                  <a:pt x="33584" y="2630"/>
                </a:cubicBezTo>
                <a:cubicBezTo>
                  <a:pt x="33111" y="2630"/>
                  <a:pt x="32593" y="2727"/>
                  <a:pt x="32066" y="2931"/>
                </a:cubicBezTo>
                <a:cubicBezTo>
                  <a:pt x="30232" y="3641"/>
                  <a:pt x="12424" y="10326"/>
                  <a:pt x="12424" y="10326"/>
                </a:cubicBezTo>
                <a:lnTo>
                  <a:pt x="11122" y="9321"/>
                </a:lnTo>
                <a:cubicBezTo>
                  <a:pt x="11892" y="8374"/>
                  <a:pt x="12838" y="7487"/>
                  <a:pt x="13844" y="6777"/>
                </a:cubicBezTo>
                <a:cubicBezTo>
                  <a:pt x="15264" y="5771"/>
                  <a:pt x="15382" y="4233"/>
                  <a:pt x="14968" y="2517"/>
                </a:cubicBezTo>
                <a:cubicBezTo>
                  <a:pt x="14681" y="1330"/>
                  <a:pt x="14338" y="1"/>
                  <a:pt x="138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6"/>
          <p:cNvSpPr/>
          <p:nvPr/>
        </p:nvSpPr>
        <p:spPr>
          <a:xfrm>
            <a:off x="2199447" y="1944399"/>
            <a:ext cx="69707" cy="109173"/>
          </a:xfrm>
          <a:custGeom>
            <a:avLst/>
            <a:gdLst/>
            <a:ahLst/>
            <a:cxnLst/>
            <a:rect l="l" t="t" r="r" b="b"/>
            <a:pathLst>
              <a:path w="9695" h="15184" extrusionOk="0">
                <a:moveTo>
                  <a:pt x="4137" y="0"/>
                </a:moveTo>
                <a:cubicBezTo>
                  <a:pt x="0" y="0"/>
                  <a:pt x="199" y="6204"/>
                  <a:pt x="1471" y="10541"/>
                </a:cubicBezTo>
                <a:cubicBezTo>
                  <a:pt x="2357" y="13562"/>
                  <a:pt x="4093" y="15184"/>
                  <a:pt x="5914" y="15184"/>
                </a:cubicBezTo>
                <a:cubicBezTo>
                  <a:pt x="6767" y="15184"/>
                  <a:pt x="7640" y="14827"/>
                  <a:pt x="8452" y="14091"/>
                </a:cubicBezTo>
                <a:lnTo>
                  <a:pt x="9694" y="9239"/>
                </a:lnTo>
                <a:cubicBezTo>
                  <a:pt x="9694" y="9239"/>
                  <a:pt x="8866" y="306"/>
                  <a:pt x="4429" y="10"/>
                </a:cubicBezTo>
                <a:cubicBezTo>
                  <a:pt x="4329" y="4"/>
                  <a:pt x="4232" y="0"/>
                  <a:pt x="41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RJ45网线连接器设计原理RJ45水晶头注意事项-接插世界网">
            <a:extLst>
              <a:ext uri="{FF2B5EF4-FFF2-40B4-BE49-F238E27FC236}">
                <a16:creationId xmlns:a16="http://schemas.microsoft.com/office/drawing/2014/main" id="{1EA48341-D29C-4857-2979-F47218BE8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22" y="1469857"/>
            <a:ext cx="28575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資訊插座盒- 優惠推薦- 2022年10月| 蝦皮購物台灣">
            <a:extLst>
              <a:ext uri="{FF2B5EF4-FFF2-40B4-BE49-F238E27FC236}">
                <a16:creationId xmlns:a16="http://schemas.microsoft.com/office/drawing/2014/main" id="{B208E7EE-3B52-76A5-D5AC-7EFE2683E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2" b="18143"/>
          <a:stretch/>
        </p:blipFill>
        <p:spPr bwMode="auto">
          <a:xfrm>
            <a:off x="5381067" y="1469857"/>
            <a:ext cx="2379710" cy="171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現貨免等】Cat5.e Cat6 RJ45 單孔資訊插座盒八芯鍍金埋入型快速方便免工具※含稅開發票※ | 蝦皮購物">
            <a:extLst>
              <a:ext uri="{FF2B5EF4-FFF2-40B4-BE49-F238E27FC236}">
                <a16:creationId xmlns:a16="http://schemas.microsoft.com/office/drawing/2014/main" id="{512A3218-96F0-65D2-F830-36444C9A0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812" y="1959639"/>
            <a:ext cx="1931145" cy="193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00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值班注意事項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5AE4BB6-4CF0-E162-0EE3-B70D44F948F1}"/>
              </a:ext>
            </a:extLst>
          </p:cNvPr>
          <p:cNvGrpSpPr/>
          <p:nvPr/>
        </p:nvGrpSpPr>
        <p:grpSpPr>
          <a:xfrm rot="20574593">
            <a:off x="6050903" y="1847643"/>
            <a:ext cx="4039167" cy="3891256"/>
            <a:chOff x="4476760" y="734371"/>
            <a:chExt cx="4039167" cy="3891256"/>
          </a:xfrm>
        </p:grpSpPr>
        <p:sp>
          <p:nvSpPr>
            <p:cNvPr id="331" name="Google Shape;331;p32"/>
            <p:cNvSpPr/>
            <p:nvPr/>
          </p:nvSpPr>
          <p:spPr>
            <a:xfrm>
              <a:off x="4476760" y="734371"/>
              <a:ext cx="4039167" cy="3891256"/>
            </a:xfrm>
            <a:custGeom>
              <a:avLst/>
              <a:gdLst/>
              <a:ahLst/>
              <a:cxnLst/>
              <a:rect l="l" t="t" r="r" b="b"/>
              <a:pathLst>
                <a:path w="205138" h="197626" extrusionOk="0">
                  <a:moveTo>
                    <a:pt x="118317" y="1"/>
                  </a:moveTo>
                  <a:cubicBezTo>
                    <a:pt x="118225" y="1"/>
                    <a:pt x="118134" y="2"/>
                    <a:pt x="118043" y="3"/>
                  </a:cubicBezTo>
                  <a:cubicBezTo>
                    <a:pt x="89747" y="445"/>
                    <a:pt x="90632" y="18129"/>
                    <a:pt x="82233" y="42446"/>
                  </a:cubicBezTo>
                  <a:cubicBezTo>
                    <a:pt x="73832" y="66761"/>
                    <a:pt x="45537" y="55707"/>
                    <a:pt x="26527" y="64550"/>
                  </a:cubicBezTo>
                  <a:cubicBezTo>
                    <a:pt x="7517" y="73393"/>
                    <a:pt x="13706" y="109645"/>
                    <a:pt x="14590" y="117603"/>
                  </a:cubicBezTo>
                  <a:cubicBezTo>
                    <a:pt x="15475" y="125561"/>
                    <a:pt x="6190" y="119371"/>
                    <a:pt x="3095" y="125119"/>
                  </a:cubicBezTo>
                  <a:cubicBezTo>
                    <a:pt x="1" y="130866"/>
                    <a:pt x="2158" y="141743"/>
                    <a:pt x="2158" y="141743"/>
                  </a:cubicBezTo>
                  <a:lnTo>
                    <a:pt x="178611" y="197625"/>
                  </a:lnTo>
                  <a:cubicBezTo>
                    <a:pt x="178611" y="197625"/>
                    <a:pt x="179937" y="195414"/>
                    <a:pt x="185684" y="186131"/>
                  </a:cubicBezTo>
                  <a:cubicBezTo>
                    <a:pt x="191432" y="176846"/>
                    <a:pt x="172864" y="151204"/>
                    <a:pt x="173684" y="140144"/>
                  </a:cubicBezTo>
                  <a:cubicBezTo>
                    <a:pt x="174505" y="129084"/>
                    <a:pt x="205137" y="110530"/>
                    <a:pt x="202043" y="89309"/>
                  </a:cubicBezTo>
                  <a:cubicBezTo>
                    <a:pt x="198958" y="68156"/>
                    <a:pt x="146675" y="1"/>
                    <a:pt x="11831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" name="圖形 3">
              <a:extLst>
                <a:ext uri="{FF2B5EF4-FFF2-40B4-BE49-F238E27FC236}">
                  <a16:creationId xmlns:a16="http://schemas.microsoft.com/office/drawing/2014/main" id="{BCBD7C12-A23D-DEFC-146E-937E1B813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5407">
              <a:off x="5047370" y="1492699"/>
              <a:ext cx="2891286" cy="2158101"/>
            </a:xfrm>
            <a:prstGeom prst="rect">
              <a:avLst/>
            </a:prstGeom>
          </p:spPr>
        </p:pic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097FC69F-0401-6455-3431-A03F95A73A84}"/>
              </a:ext>
            </a:extLst>
          </p:cNvPr>
          <p:cNvSpPr txBox="1"/>
          <p:nvPr/>
        </p:nvSpPr>
        <p:spPr>
          <a:xfrm>
            <a:off x="626625" y="877875"/>
            <a:ext cx="6147459" cy="303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值班時間與地點 </a:t>
            </a:r>
            <a:endParaRPr 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週五 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18:50~21:00</a:t>
            </a: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依排班時間至宿舍服務中心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請在 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18:50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前到服務台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倘若有事無法出席，請事先告知並與其他人調班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上下班簽到，簽退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619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6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網路線壓接類型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7" name="Google Shape;627;p36"/>
          <p:cNvSpPr txBox="1">
            <a:spLocks noGrp="1"/>
          </p:cNvSpPr>
          <p:nvPr>
            <p:ph type="body" idx="1"/>
          </p:nvPr>
        </p:nvSpPr>
        <p:spPr>
          <a:xfrm>
            <a:off x="4477119" y="1200981"/>
            <a:ext cx="4226868" cy="318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 hangingPunct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第一種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lvl="0" indent="0" algn="l" rtl="0" hangingPunct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網線水晶頭一端是</a:t>
            </a:r>
            <a:r>
              <a:rPr 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T568B,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另一端是</a:t>
            </a:r>
            <a:r>
              <a:rPr 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T568A，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這種叫交叉線，相同的設備之間，由於收發數據的線纜不同，需要將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1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3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，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2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6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互換，這種接法主要用於雙機同級連接，比如電腦連接電腦，交換機連接交換機。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lvl="0" indent="0" rtl="0" hangingPunct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第二種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lvl="0" indent="0" algn="l" rtl="0" hangingPunct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網線水晶頭兩端都是按照</a:t>
            </a:r>
            <a:r>
              <a:rPr 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T568B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標準製作，用於不同級設備之間的連接，例如交換機連路由器，交換機連電腦。</a:t>
            </a:r>
            <a:b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</a:br>
            <a:endParaRPr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697" name="Google Shape;697;p36"/>
          <p:cNvSpPr/>
          <p:nvPr/>
        </p:nvSpPr>
        <p:spPr>
          <a:xfrm>
            <a:off x="2097795" y="2050837"/>
            <a:ext cx="156548" cy="216095"/>
          </a:xfrm>
          <a:custGeom>
            <a:avLst/>
            <a:gdLst/>
            <a:ahLst/>
            <a:cxnLst/>
            <a:rect l="l" t="t" r="r" b="b"/>
            <a:pathLst>
              <a:path w="21773" h="30055" extrusionOk="0">
                <a:moveTo>
                  <a:pt x="7514" y="1"/>
                </a:moveTo>
                <a:lnTo>
                  <a:pt x="1" y="5562"/>
                </a:lnTo>
                <a:cubicBezTo>
                  <a:pt x="1" y="5562"/>
                  <a:pt x="592" y="6745"/>
                  <a:pt x="5384" y="13549"/>
                </a:cubicBezTo>
                <a:cubicBezTo>
                  <a:pt x="8993" y="18873"/>
                  <a:pt x="12247" y="24375"/>
                  <a:pt x="15205" y="30055"/>
                </a:cubicBezTo>
                <a:lnTo>
                  <a:pt x="21772" y="21654"/>
                </a:lnTo>
                <a:lnTo>
                  <a:pt x="75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6"/>
          <p:cNvSpPr/>
          <p:nvPr/>
        </p:nvSpPr>
        <p:spPr>
          <a:xfrm>
            <a:off x="2097795" y="2050837"/>
            <a:ext cx="156548" cy="216095"/>
          </a:xfrm>
          <a:custGeom>
            <a:avLst/>
            <a:gdLst/>
            <a:ahLst/>
            <a:cxnLst/>
            <a:rect l="l" t="t" r="r" b="b"/>
            <a:pathLst>
              <a:path w="21773" h="30055" extrusionOk="0">
                <a:moveTo>
                  <a:pt x="7514" y="1"/>
                </a:moveTo>
                <a:lnTo>
                  <a:pt x="1" y="5562"/>
                </a:lnTo>
                <a:cubicBezTo>
                  <a:pt x="1" y="5562"/>
                  <a:pt x="592" y="6745"/>
                  <a:pt x="5384" y="13549"/>
                </a:cubicBezTo>
                <a:cubicBezTo>
                  <a:pt x="8993" y="18873"/>
                  <a:pt x="12247" y="24375"/>
                  <a:pt x="15205" y="30055"/>
                </a:cubicBezTo>
                <a:lnTo>
                  <a:pt x="21772" y="21654"/>
                </a:lnTo>
                <a:lnTo>
                  <a:pt x="75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6"/>
          <p:cNvSpPr/>
          <p:nvPr/>
        </p:nvSpPr>
        <p:spPr>
          <a:xfrm>
            <a:off x="2415751" y="2265732"/>
            <a:ext cx="272242" cy="206540"/>
          </a:xfrm>
          <a:custGeom>
            <a:avLst/>
            <a:gdLst/>
            <a:ahLst/>
            <a:cxnLst/>
            <a:rect l="l" t="t" r="r" b="b"/>
            <a:pathLst>
              <a:path w="37864" h="28726" extrusionOk="0">
                <a:moveTo>
                  <a:pt x="13860" y="1"/>
                </a:moveTo>
                <a:cubicBezTo>
                  <a:pt x="13647" y="1"/>
                  <a:pt x="13407" y="264"/>
                  <a:pt x="13134" y="920"/>
                </a:cubicBezTo>
                <a:cubicBezTo>
                  <a:pt x="12247" y="3050"/>
                  <a:pt x="6685" y="8788"/>
                  <a:pt x="4970" y="10208"/>
                </a:cubicBezTo>
                <a:cubicBezTo>
                  <a:pt x="3254" y="11628"/>
                  <a:pt x="3136" y="13344"/>
                  <a:pt x="2722" y="16302"/>
                </a:cubicBezTo>
                <a:cubicBezTo>
                  <a:pt x="2307" y="19319"/>
                  <a:pt x="0" y="23993"/>
                  <a:pt x="0" y="23993"/>
                </a:cubicBezTo>
                <a:lnTo>
                  <a:pt x="2662" y="28726"/>
                </a:lnTo>
                <a:lnTo>
                  <a:pt x="8401" y="24998"/>
                </a:lnTo>
                <a:cubicBezTo>
                  <a:pt x="9510" y="25132"/>
                  <a:pt x="10620" y="25198"/>
                  <a:pt x="11729" y="25198"/>
                </a:cubicBezTo>
                <a:cubicBezTo>
                  <a:pt x="12099" y="25198"/>
                  <a:pt x="12468" y="25191"/>
                  <a:pt x="12838" y="25176"/>
                </a:cubicBezTo>
                <a:cubicBezTo>
                  <a:pt x="14850" y="24998"/>
                  <a:pt x="20943" y="24170"/>
                  <a:pt x="20943" y="24170"/>
                </a:cubicBezTo>
                <a:cubicBezTo>
                  <a:pt x="20943" y="24170"/>
                  <a:pt x="27096" y="26892"/>
                  <a:pt x="27924" y="27010"/>
                </a:cubicBezTo>
                <a:cubicBezTo>
                  <a:pt x="28046" y="27026"/>
                  <a:pt x="28156" y="27035"/>
                  <a:pt x="28256" y="27035"/>
                </a:cubicBezTo>
                <a:cubicBezTo>
                  <a:pt x="28883" y="27035"/>
                  <a:pt x="29130" y="26702"/>
                  <a:pt x="29640" y="25886"/>
                </a:cubicBezTo>
                <a:cubicBezTo>
                  <a:pt x="30232" y="24880"/>
                  <a:pt x="28220" y="24525"/>
                  <a:pt x="27628" y="24170"/>
                </a:cubicBezTo>
                <a:cubicBezTo>
                  <a:pt x="27096" y="23756"/>
                  <a:pt x="22541" y="21212"/>
                  <a:pt x="22541" y="21212"/>
                </a:cubicBezTo>
                <a:lnTo>
                  <a:pt x="22541" y="21212"/>
                </a:lnTo>
                <a:cubicBezTo>
                  <a:pt x="22541" y="21212"/>
                  <a:pt x="31829" y="22632"/>
                  <a:pt x="32894" y="22632"/>
                </a:cubicBezTo>
                <a:cubicBezTo>
                  <a:pt x="34018" y="22632"/>
                  <a:pt x="34314" y="22632"/>
                  <a:pt x="34787" y="21745"/>
                </a:cubicBezTo>
                <a:cubicBezTo>
                  <a:pt x="35201" y="20916"/>
                  <a:pt x="35201" y="20621"/>
                  <a:pt x="34787" y="20088"/>
                </a:cubicBezTo>
                <a:cubicBezTo>
                  <a:pt x="34314" y="19496"/>
                  <a:pt x="22659" y="17662"/>
                  <a:pt x="22659" y="17662"/>
                </a:cubicBezTo>
                <a:lnTo>
                  <a:pt x="22363" y="16065"/>
                </a:lnTo>
                <a:cubicBezTo>
                  <a:pt x="22363" y="16065"/>
                  <a:pt x="33367" y="15237"/>
                  <a:pt x="34610" y="15237"/>
                </a:cubicBezTo>
                <a:cubicBezTo>
                  <a:pt x="34730" y="15254"/>
                  <a:pt x="34851" y="15263"/>
                  <a:pt x="34971" y="15263"/>
                </a:cubicBezTo>
                <a:cubicBezTo>
                  <a:pt x="35676" y="15263"/>
                  <a:pt x="36361" y="14973"/>
                  <a:pt x="36917" y="14468"/>
                </a:cubicBezTo>
                <a:cubicBezTo>
                  <a:pt x="37686" y="13935"/>
                  <a:pt x="37863" y="12870"/>
                  <a:pt x="37331" y="12042"/>
                </a:cubicBezTo>
                <a:cubicBezTo>
                  <a:pt x="37053" y="11653"/>
                  <a:pt x="36055" y="11538"/>
                  <a:pt x="34812" y="11538"/>
                </a:cubicBezTo>
                <a:cubicBezTo>
                  <a:pt x="33411" y="11538"/>
                  <a:pt x="31698" y="11684"/>
                  <a:pt x="30350" y="11746"/>
                </a:cubicBezTo>
                <a:cubicBezTo>
                  <a:pt x="27806" y="11924"/>
                  <a:pt x="22659" y="12042"/>
                  <a:pt x="22659" y="12042"/>
                </a:cubicBezTo>
                <a:lnTo>
                  <a:pt x="21653" y="11036"/>
                </a:lnTo>
                <a:lnTo>
                  <a:pt x="22955" y="10504"/>
                </a:lnTo>
                <a:cubicBezTo>
                  <a:pt x="24197" y="9912"/>
                  <a:pt x="33604" y="6658"/>
                  <a:pt x="34491" y="6244"/>
                </a:cubicBezTo>
                <a:cubicBezTo>
                  <a:pt x="35319" y="5771"/>
                  <a:pt x="35911" y="5653"/>
                  <a:pt x="35734" y="4233"/>
                </a:cubicBezTo>
                <a:cubicBezTo>
                  <a:pt x="35649" y="3222"/>
                  <a:pt x="34755" y="2630"/>
                  <a:pt x="33584" y="2630"/>
                </a:cubicBezTo>
                <a:cubicBezTo>
                  <a:pt x="33111" y="2630"/>
                  <a:pt x="32593" y="2727"/>
                  <a:pt x="32066" y="2931"/>
                </a:cubicBezTo>
                <a:cubicBezTo>
                  <a:pt x="30232" y="3641"/>
                  <a:pt x="12424" y="10326"/>
                  <a:pt x="12424" y="10326"/>
                </a:cubicBezTo>
                <a:lnTo>
                  <a:pt x="11122" y="9321"/>
                </a:lnTo>
                <a:cubicBezTo>
                  <a:pt x="11892" y="8374"/>
                  <a:pt x="12838" y="7487"/>
                  <a:pt x="13844" y="6777"/>
                </a:cubicBezTo>
                <a:cubicBezTo>
                  <a:pt x="15264" y="5771"/>
                  <a:pt x="15382" y="4233"/>
                  <a:pt x="14968" y="2517"/>
                </a:cubicBezTo>
                <a:cubicBezTo>
                  <a:pt x="14681" y="1330"/>
                  <a:pt x="14338" y="1"/>
                  <a:pt x="138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6"/>
          <p:cNvSpPr/>
          <p:nvPr/>
        </p:nvSpPr>
        <p:spPr>
          <a:xfrm>
            <a:off x="2199447" y="1944399"/>
            <a:ext cx="69707" cy="109173"/>
          </a:xfrm>
          <a:custGeom>
            <a:avLst/>
            <a:gdLst/>
            <a:ahLst/>
            <a:cxnLst/>
            <a:rect l="l" t="t" r="r" b="b"/>
            <a:pathLst>
              <a:path w="9695" h="15184" extrusionOk="0">
                <a:moveTo>
                  <a:pt x="4137" y="0"/>
                </a:moveTo>
                <a:cubicBezTo>
                  <a:pt x="0" y="0"/>
                  <a:pt x="199" y="6204"/>
                  <a:pt x="1471" y="10541"/>
                </a:cubicBezTo>
                <a:cubicBezTo>
                  <a:pt x="2357" y="13562"/>
                  <a:pt x="4093" y="15184"/>
                  <a:pt x="5914" y="15184"/>
                </a:cubicBezTo>
                <a:cubicBezTo>
                  <a:pt x="6767" y="15184"/>
                  <a:pt x="7640" y="14827"/>
                  <a:pt x="8452" y="14091"/>
                </a:cubicBezTo>
                <a:lnTo>
                  <a:pt x="9694" y="9239"/>
                </a:lnTo>
                <a:cubicBezTo>
                  <a:pt x="9694" y="9239"/>
                  <a:pt x="8866" y="306"/>
                  <a:pt x="4429" y="10"/>
                </a:cubicBezTo>
                <a:cubicBezTo>
                  <a:pt x="4329" y="4"/>
                  <a:pt x="4232" y="0"/>
                  <a:pt x="41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14CD80-2B7B-16A8-193C-979DE642D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4" y="1251173"/>
            <a:ext cx="3438938" cy="346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8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6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網路線壓接方式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7" name="Google Shape;697;p36"/>
          <p:cNvSpPr/>
          <p:nvPr/>
        </p:nvSpPr>
        <p:spPr>
          <a:xfrm>
            <a:off x="2097795" y="2050837"/>
            <a:ext cx="156548" cy="216095"/>
          </a:xfrm>
          <a:custGeom>
            <a:avLst/>
            <a:gdLst/>
            <a:ahLst/>
            <a:cxnLst/>
            <a:rect l="l" t="t" r="r" b="b"/>
            <a:pathLst>
              <a:path w="21773" h="30055" extrusionOk="0">
                <a:moveTo>
                  <a:pt x="7514" y="1"/>
                </a:moveTo>
                <a:lnTo>
                  <a:pt x="1" y="5562"/>
                </a:lnTo>
                <a:cubicBezTo>
                  <a:pt x="1" y="5562"/>
                  <a:pt x="592" y="6745"/>
                  <a:pt x="5384" y="13549"/>
                </a:cubicBezTo>
                <a:cubicBezTo>
                  <a:pt x="8993" y="18873"/>
                  <a:pt x="12247" y="24375"/>
                  <a:pt x="15205" y="30055"/>
                </a:cubicBezTo>
                <a:lnTo>
                  <a:pt x="21772" y="21654"/>
                </a:lnTo>
                <a:lnTo>
                  <a:pt x="75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6"/>
          <p:cNvSpPr/>
          <p:nvPr/>
        </p:nvSpPr>
        <p:spPr>
          <a:xfrm>
            <a:off x="2097795" y="2050837"/>
            <a:ext cx="156548" cy="216095"/>
          </a:xfrm>
          <a:custGeom>
            <a:avLst/>
            <a:gdLst/>
            <a:ahLst/>
            <a:cxnLst/>
            <a:rect l="l" t="t" r="r" b="b"/>
            <a:pathLst>
              <a:path w="21773" h="30055" extrusionOk="0">
                <a:moveTo>
                  <a:pt x="7514" y="1"/>
                </a:moveTo>
                <a:lnTo>
                  <a:pt x="1" y="5562"/>
                </a:lnTo>
                <a:cubicBezTo>
                  <a:pt x="1" y="5562"/>
                  <a:pt x="592" y="6745"/>
                  <a:pt x="5384" y="13549"/>
                </a:cubicBezTo>
                <a:cubicBezTo>
                  <a:pt x="8993" y="18873"/>
                  <a:pt x="12247" y="24375"/>
                  <a:pt x="15205" y="30055"/>
                </a:cubicBezTo>
                <a:lnTo>
                  <a:pt x="21772" y="21654"/>
                </a:lnTo>
                <a:lnTo>
                  <a:pt x="75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6"/>
          <p:cNvSpPr/>
          <p:nvPr/>
        </p:nvSpPr>
        <p:spPr>
          <a:xfrm>
            <a:off x="2415751" y="2265732"/>
            <a:ext cx="272242" cy="206540"/>
          </a:xfrm>
          <a:custGeom>
            <a:avLst/>
            <a:gdLst/>
            <a:ahLst/>
            <a:cxnLst/>
            <a:rect l="l" t="t" r="r" b="b"/>
            <a:pathLst>
              <a:path w="37864" h="28726" extrusionOk="0">
                <a:moveTo>
                  <a:pt x="13860" y="1"/>
                </a:moveTo>
                <a:cubicBezTo>
                  <a:pt x="13647" y="1"/>
                  <a:pt x="13407" y="264"/>
                  <a:pt x="13134" y="920"/>
                </a:cubicBezTo>
                <a:cubicBezTo>
                  <a:pt x="12247" y="3050"/>
                  <a:pt x="6685" y="8788"/>
                  <a:pt x="4970" y="10208"/>
                </a:cubicBezTo>
                <a:cubicBezTo>
                  <a:pt x="3254" y="11628"/>
                  <a:pt x="3136" y="13344"/>
                  <a:pt x="2722" y="16302"/>
                </a:cubicBezTo>
                <a:cubicBezTo>
                  <a:pt x="2307" y="19319"/>
                  <a:pt x="0" y="23993"/>
                  <a:pt x="0" y="23993"/>
                </a:cubicBezTo>
                <a:lnTo>
                  <a:pt x="2662" y="28726"/>
                </a:lnTo>
                <a:lnTo>
                  <a:pt x="8401" y="24998"/>
                </a:lnTo>
                <a:cubicBezTo>
                  <a:pt x="9510" y="25132"/>
                  <a:pt x="10620" y="25198"/>
                  <a:pt x="11729" y="25198"/>
                </a:cubicBezTo>
                <a:cubicBezTo>
                  <a:pt x="12099" y="25198"/>
                  <a:pt x="12468" y="25191"/>
                  <a:pt x="12838" y="25176"/>
                </a:cubicBezTo>
                <a:cubicBezTo>
                  <a:pt x="14850" y="24998"/>
                  <a:pt x="20943" y="24170"/>
                  <a:pt x="20943" y="24170"/>
                </a:cubicBezTo>
                <a:cubicBezTo>
                  <a:pt x="20943" y="24170"/>
                  <a:pt x="27096" y="26892"/>
                  <a:pt x="27924" y="27010"/>
                </a:cubicBezTo>
                <a:cubicBezTo>
                  <a:pt x="28046" y="27026"/>
                  <a:pt x="28156" y="27035"/>
                  <a:pt x="28256" y="27035"/>
                </a:cubicBezTo>
                <a:cubicBezTo>
                  <a:pt x="28883" y="27035"/>
                  <a:pt x="29130" y="26702"/>
                  <a:pt x="29640" y="25886"/>
                </a:cubicBezTo>
                <a:cubicBezTo>
                  <a:pt x="30232" y="24880"/>
                  <a:pt x="28220" y="24525"/>
                  <a:pt x="27628" y="24170"/>
                </a:cubicBezTo>
                <a:cubicBezTo>
                  <a:pt x="27096" y="23756"/>
                  <a:pt x="22541" y="21212"/>
                  <a:pt x="22541" y="21212"/>
                </a:cubicBezTo>
                <a:lnTo>
                  <a:pt x="22541" y="21212"/>
                </a:lnTo>
                <a:cubicBezTo>
                  <a:pt x="22541" y="21212"/>
                  <a:pt x="31829" y="22632"/>
                  <a:pt x="32894" y="22632"/>
                </a:cubicBezTo>
                <a:cubicBezTo>
                  <a:pt x="34018" y="22632"/>
                  <a:pt x="34314" y="22632"/>
                  <a:pt x="34787" y="21745"/>
                </a:cubicBezTo>
                <a:cubicBezTo>
                  <a:pt x="35201" y="20916"/>
                  <a:pt x="35201" y="20621"/>
                  <a:pt x="34787" y="20088"/>
                </a:cubicBezTo>
                <a:cubicBezTo>
                  <a:pt x="34314" y="19496"/>
                  <a:pt x="22659" y="17662"/>
                  <a:pt x="22659" y="17662"/>
                </a:cubicBezTo>
                <a:lnTo>
                  <a:pt x="22363" y="16065"/>
                </a:lnTo>
                <a:cubicBezTo>
                  <a:pt x="22363" y="16065"/>
                  <a:pt x="33367" y="15237"/>
                  <a:pt x="34610" y="15237"/>
                </a:cubicBezTo>
                <a:cubicBezTo>
                  <a:pt x="34730" y="15254"/>
                  <a:pt x="34851" y="15263"/>
                  <a:pt x="34971" y="15263"/>
                </a:cubicBezTo>
                <a:cubicBezTo>
                  <a:pt x="35676" y="15263"/>
                  <a:pt x="36361" y="14973"/>
                  <a:pt x="36917" y="14468"/>
                </a:cubicBezTo>
                <a:cubicBezTo>
                  <a:pt x="37686" y="13935"/>
                  <a:pt x="37863" y="12870"/>
                  <a:pt x="37331" y="12042"/>
                </a:cubicBezTo>
                <a:cubicBezTo>
                  <a:pt x="37053" y="11653"/>
                  <a:pt x="36055" y="11538"/>
                  <a:pt x="34812" y="11538"/>
                </a:cubicBezTo>
                <a:cubicBezTo>
                  <a:pt x="33411" y="11538"/>
                  <a:pt x="31698" y="11684"/>
                  <a:pt x="30350" y="11746"/>
                </a:cubicBezTo>
                <a:cubicBezTo>
                  <a:pt x="27806" y="11924"/>
                  <a:pt x="22659" y="12042"/>
                  <a:pt x="22659" y="12042"/>
                </a:cubicBezTo>
                <a:lnTo>
                  <a:pt x="21653" y="11036"/>
                </a:lnTo>
                <a:lnTo>
                  <a:pt x="22955" y="10504"/>
                </a:lnTo>
                <a:cubicBezTo>
                  <a:pt x="24197" y="9912"/>
                  <a:pt x="33604" y="6658"/>
                  <a:pt x="34491" y="6244"/>
                </a:cubicBezTo>
                <a:cubicBezTo>
                  <a:pt x="35319" y="5771"/>
                  <a:pt x="35911" y="5653"/>
                  <a:pt x="35734" y="4233"/>
                </a:cubicBezTo>
                <a:cubicBezTo>
                  <a:pt x="35649" y="3222"/>
                  <a:pt x="34755" y="2630"/>
                  <a:pt x="33584" y="2630"/>
                </a:cubicBezTo>
                <a:cubicBezTo>
                  <a:pt x="33111" y="2630"/>
                  <a:pt x="32593" y="2727"/>
                  <a:pt x="32066" y="2931"/>
                </a:cubicBezTo>
                <a:cubicBezTo>
                  <a:pt x="30232" y="3641"/>
                  <a:pt x="12424" y="10326"/>
                  <a:pt x="12424" y="10326"/>
                </a:cubicBezTo>
                <a:lnTo>
                  <a:pt x="11122" y="9321"/>
                </a:lnTo>
                <a:cubicBezTo>
                  <a:pt x="11892" y="8374"/>
                  <a:pt x="12838" y="7487"/>
                  <a:pt x="13844" y="6777"/>
                </a:cubicBezTo>
                <a:cubicBezTo>
                  <a:pt x="15264" y="5771"/>
                  <a:pt x="15382" y="4233"/>
                  <a:pt x="14968" y="2517"/>
                </a:cubicBezTo>
                <a:cubicBezTo>
                  <a:pt x="14681" y="1330"/>
                  <a:pt x="14338" y="1"/>
                  <a:pt x="138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6"/>
          <p:cNvSpPr/>
          <p:nvPr/>
        </p:nvSpPr>
        <p:spPr>
          <a:xfrm>
            <a:off x="2199447" y="1944399"/>
            <a:ext cx="69707" cy="109173"/>
          </a:xfrm>
          <a:custGeom>
            <a:avLst/>
            <a:gdLst/>
            <a:ahLst/>
            <a:cxnLst/>
            <a:rect l="l" t="t" r="r" b="b"/>
            <a:pathLst>
              <a:path w="9695" h="15184" extrusionOk="0">
                <a:moveTo>
                  <a:pt x="4137" y="0"/>
                </a:moveTo>
                <a:cubicBezTo>
                  <a:pt x="0" y="0"/>
                  <a:pt x="199" y="6204"/>
                  <a:pt x="1471" y="10541"/>
                </a:cubicBezTo>
                <a:cubicBezTo>
                  <a:pt x="2357" y="13562"/>
                  <a:pt x="4093" y="15184"/>
                  <a:pt x="5914" y="15184"/>
                </a:cubicBezTo>
                <a:cubicBezTo>
                  <a:pt x="6767" y="15184"/>
                  <a:pt x="7640" y="14827"/>
                  <a:pt x="8452" y="14091"/>
                </a:cubicBezTo>
                <a:lnTo>
                  <a:pt x="9694" y="9239"/>
                </a:lnTo>
                <a:cubicBezTo>
                  <a:pt x="9694" y="9239"/>
                  <a:pt x="8866" y="306"/>
                  <a:pt x="4429" y="10"/>
                </a:cubicBezTo>
                <a:cubicBezTo>
                  <a:pt x="4329" y="4"/>
                  <a:pt x="4232" y="0"/>
                  <a:pt x="41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14CD80-2B7B-16A8-193C-979DE642D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0" r="55796"/>
          <a:stretch/>
        </p:blipFill>
        <p:spPr bwMode="auto">
          <a:xfrm>
            <a:off x="1394993" y="1133115"/>
            <a:ext cx="6354014" cy="36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2BEDDBF-3916-4655-7D5A-10D0AFF70DC2}"/>
              </a:ext>
            </a:extLst>
          </p:cNvPr>
          <p:cNvSpPr txBox="1"/>
          <p:nvPr/>
        </p:nvSpPr>
        <p:spPr>
          <a:xfrm>
            <a:off x="3107532" y="257175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9620FD7-99DB-4EA7-DBE0-13D1534AB839}"/>
              </a:ext>
            </a:extLst>
          </p:cNvPr>
          <p:cNvSpPr txBox="1"/>
          <p:nvPr/>
        </p:nvSpPr>
        <p:spPr>
          <a:xfrm>
            <a:off x="3415507" y="257175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A8601DF-B3F1-827A-F2B3-C7A44F390B53}"/>
              </a:ext>
            </a:extLst>
          </p:cNvPr>
          <p:cNvSpPr txBox="1"/>
          <p:nvPr/>
        </p:nvSpPr>
        <p:spPr>
          <a:xfrm>
            <a:off x="3819129" y="257175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906A1E5-66A6-1F55-9679-9964EC4CB9BA}"/>
              </a:ext>
            </a:extLst>
          </p:cNvPr>
          <p:cNvSpPr txBox="1"/>
          <p:nvPr/>
        </p:nvSpPr>
        <p:spPr>
          <a:xfrm>
            <a:off x="5147494" y="257175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251A5DF-F7DA-E5BE-734D-822695B2EEA3}"/>
              </a:ext>
            </a:extLst>
          </p:cNvPr>
          <p:cNvSpPr txBox="1"/>
          <p:nvPr/>
        </p:nvSpPr>
        <p:spPr>
          <a:xfrm>
            <a:off x="1962709" y="3984305"/>
            <a:ext cx="545917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buClr>
                <a:schemeClr val="lt2"/>
              </a:buClr>
              <a:buSzPts val="2400"/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Viga"/>
              </a:rPr>
              <a:t>這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Viga"/>
              </a:rPr>
              <a:t>4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Viga"/>
              </a:rPr>
              <a:t>條順序沒錯，網路就會通</a:t>
            </a:r>
            <a:endParaRPr 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Viga"/>
            </a:endParaRPr>
          </a:p>
        </p:txBody>
      </p:sp>
    </p:spTree>
    <p:extLst>
      <p:ext uri="{BB962C8B-B14F-4D97-AF65-F5344CB8AC3E}">
        <p14:creationId xmlns:p14="http://schemas.microsoft.com/office/powerpoint/2010/main" val="34781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6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網路線壓接方式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7" name="Google Shape;697;p36"/>
          <p:cNvSpPr/>
          <p:nvPr/>
        </p:nvSpPr>
        <p:spPr>
          <a:xfrm>
            <a:off x="2097795" y="2050837"/>
            <a:ext cx="156548" cy="216095"/>
          </a:xfrm>
          <a:custGeom>
            <a:avLst/>
            <a:gdLst/>
            <a:ahLst/>
            <a:cxnLst/>
            <a:rect l="l" t="t" r="r" b="b"/>
            <a:pathLst>
              <a:path w="21773" h="30055" extrusionOk="0">
                <a:moveTo>
                  <a:pt x="7514" y="1"/>
                </a:moveTo>
                <a:lnTo>
                  <a:pt x="1" y="5562"/>
                </a:lnTo>
                <a:cubicBezTo>
                  <a:pt x="1" y="5562"/>
                  <a:pt x="592" y="6745"/>
                  <a:pt x="5384" y="13549"/>
                </a:cubicBezTo>
                <a:cubicBezTo>
                  <a:pt x="8993" y="18873"/>
                  <a:pt x="12247" y="24375"/>
                  <a:pt x="15205" y="30055"/>
                </a:cubicBezTo>
                <a:lnTo>
                  <a:pt x="21772" y="21654"/>
                </a:lnTo>
                <a:lnTo>
                  <a:pt x="75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6"/>
          <p:cNvSpPr/>
          <p:nvPr/>
        </p:nvSpPr>
        <p:spPr>
          <a:xfrm>
            <a:off x="2097795" y="2050837"/>
            <a:ext cx="156548" cy="216095"/>
          </a:xfrm>
          <a:custGeom>
            <a:avLst/>
            <a:gdLst/>
            <a:ahLst/>
            <a:cxnLst/>
            <a:rect l="l" t="t" r="r" b="b"/>
            <a:pathLst>
              <a:path w="21773" h="30055" extrusionOk="0">
                <a:moveTo>
                  <a:pt x="7514" y="1"/>
                </a:moveTo>
                <a:lnTo>
                  <a:pt x="1" y="5562"/>
                </a:lnTo>
                <a:cubicBezTo>
                  <a:pt x="1" y="5562"/>
                  <a:pt x="592" y="6745"/>
                  <a:pt x="5384" y="13549"/>
                </a:cubicBezTo>
                <a:cubicBezTo>
                  <a:pt x="8993" y="18873"/>
                  <a:pt x="12247" y="24375"/>
                  <a:pt x="15205" y="30055"/>
                </a:cubicBezTo>
                <a:lnTo>
                  <a:pt x="21772" y="21654"/>
                </a:lnTo>
                <a:lnTo>
                  <a:pt x="75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6"/>
          <p:cNvSpPr/>
          <p:nvPr/>
        </p:nvSpPr>
        <p:spPr>
          <a:xfrm>
            <a:off x="2415751" y="2265732"/>
            <a:ext cx="272242" cy="206540"/>
          </a:xfrm>
          <a:custGeom>
            <a:avLst/>
            <a:gdLst/>
            <a:ahLst/>
            <a:cxnLst/>
            <a:rect l="l" t="t" r="r" b="b"/>
            <a:pathLst>
              <a:path w="37864" h="28726" extrusionOk="0">
                <a:moveTo>
                  <a:pt x="13860" y="1"/>
                </a:moveTo>
                <a:cubicBezTo>
                  <a:pt x="13647" y="1"/>
                  <a:pt x="13407" y="264"/>
                  <a:pt x="13134" y="920"/>
                </a:cubicBezTo>
                <a:cubicBezTo>
                  <a:pt x="12247" y="3050"/>
                  <a:pt x="6685" y="8788"/>
                  <a:pt x="4970" y="10208"/>
                </a:cubicBezTo>
                <a:cubicBezTo>
                  <a:pt x="3254" y="11628"/>
                  <a:pt x="3136" y="13344"/>
                  <a:pt x="2722" y="16302"/>
                </a:cubicBezTo>
                <a:cubicBezTo>
                  <a:pt x="2307" y="19319"/>
                  <a:pt x="0" y="23993"/>
                  <a:pt x="0" y="23993"/>
                </a:cubicBezTo>
                <a:lnTo>
                  <a:pt x="2662" y="28726"/>
                </a:lnTo>
                <a:lnTo>
                  <a:pt x="8401" y="24998"/>
                </a:lnTo>
                <a:cubicBezTo>
                  <a:pt x="9510" y="25132"/>
                  <a:pt x="10620" y="25198"/>
                  <a:pt x="11729" y="25198"/>
                </a:cubicBezTo>
                <a:cubicBezTo>
                  <a:pt x="12099" y="25198"/>
                  <a:pt x="12468" y="25191"/>
                  <a:pt x="12838" y="25176"/>
                </a:cubicBezTo>
                <a:cubicBezTo>
                  <a:pt x="14850" y="24998"/>
                  <a:pt x="20943" y="24170"/>
                  <a:pt x="20943" y="24170"/>
                </a:cubicBezTo>
                <a:cubicBezTo>
                  <a:pt x="20943" y="24170"/>
                  <a:pt x="27096" y="26892"/>
                  <a:pt x="27924" y="27010"/>
                </a:cubicBezTo>
                <a:cubicBezTo>
                  <a:pt x="28046" y="27026"/>
                  <a:pt x="28156" y="27035"/>
                  <a:pt x="28256" y="27035"/>
                </a:cubicBezTo>
                <a:cubicBezTo>
                  <a:pt x="28883" y="27035"/>
                  <a:pt x="29130" y="26702"/>
                  <a:pt x="29640" y="25886"/>
                </a:cubicBezTo>
                <a:cubicBezTo>
                  <a:pt x="30232" y="24880"/>
                  <a:pt x="28220" y="24525"/>
                  <a:pt x="27628" y="24170"/>
                </a:cubicBezTo>
                <a:cubicBezTo>
                  <a:pt x="27096" y="23756"/>
                  <a:pt x="22541" y="21212"/>
                  <a:pt x="22541" y="21212"/>
                </a:cubicBezTo>
                <a:lnTo>
                  <a:pt x="22541" y="21212"/>
                </a:lnTo>
                <a:cubicBezTo>
                  <a:pt x="22541" y="21212"/>
                  <a:pt x="31829" y="22632"/>
                  <a:pt x="32894" y="22632"/>
                </a:cubicBezTo>
                <a:cubicBezTo>
                  <a:pt x="34018" y="22632"/>
                  <a:pt x="34314" y="22632"/>
                  <a:pt x="34787" y="21745"/>
                </a:cubicBezTo>
                <a:cubicBezTo>
                  <a:pt x="35201" y="20916"/>
                  <a:pt x="35201" y="20621"/>
                  <a:pt x="34787" y="20088"/>
                </a:cubicBezTo>
                <a:cubicBezTo>
                  <a:pt x="34314" y="19496"/>
                  <a:pt x="22659" y="17662"/>
                  <a:pt x="22659" y="17662"/>
                </a:cubicBezTo>
                <a:lnTo>
                  <a:pt x="22363" y="16065"/>
                </a:lnTo>
                <a:cubicBezTo>
                  <a:pt x="22363" y="16065"/>
                  <a:pt x="33367" y="15237"/>
                  <a:pt x="34610" y="15237"/>
                </a:cubicBezTo>
                <a:cubicBezTo>
                  <a:pt x="34730" y="15254"/>
                  <a:pt x="34851" y="15263"/>
                  <a:pt x="34971" y="15263"/>
                </a:cubicBezTo>
                <a:cubicBezTo>
                  <a:pt x="35676" y="15263"/>
                  <a:pt x="36361" y="14973"/>
                  <a:pt x="36917" y="14468"/>
                </a:cubicBezTo>
                <a:cubicBezTo>
                  <a:pt x="37686" y="13935"/>
                  <a:pt x="37863" y="12870"/>
                  <a:pt x="37331" y="12042"/>
                </a:cubicBezTo>
                <a:cubicBezTo>
                  <a:pt x="37053" y="11653"/>
                  <a:pt x="36055" y="11538"/>
                  <a:pt x="34812" y="11538"/>
                </a:cubicBezTo>
                <a:cubicBezTo>
                  <a:pt x="33411" y="11538"/>
                  <a:pt x="31698" y="11684"/>
                  <a:pt x="30350" y="11746"/>
                </a:cubicBezTo>
                <a:cubicBezTo>
                  <a:pt x="27806" y="11924"/>
                  <a:pt x="22659" y="12042"/>
                  <a:pt x="22659" y="12042"/>
                </a:cubicBezTo>
                <a:lnTo>
                  <a:pt x="21653" y="11036"/>
                </a:lnTo>
                <a:lnTo>
                  <a:pt x="22955" y="10504"/>
                </a:lnTo>
                <a:cubicBezTo>
                  <a:pt x="24197" y="9912"/>
                  <a:pt x="33604" y="6658"/>
                  <a:pt x="34491" y="6244"/>
                </a:cubicBezTo>
                <a:cubicBezTo>
                  <a:pt x="35319" y="5771"/>
                  <a:pt x="35911" y="5653"/>
                  <a:pt x="35734" y="4233"/>
                </a:cubicBezTo>
                <a:cubicBezTo>
                  <a:pt x="35649" y="3222"/>
                  <a:pt x="34755" y="2630"/>
                  <a:pt x="33584" y="2630"/>
                </a:cubicBezTo>
                <a:cubicBezTo>
                  <a:pt x="33111" y="2630"/>
                  <a:pt x="32593" y="2727"/>
                  <a:pt x="32066" y="2931"/>
                </a:cubicBezTo>
                <a:cubicBezTo>
                  <a:pt x="30232" y="3641"/>
                  <a:pt x="12424" y="10326"/>
                  <a:pt x="12424" y="10326"/>
                </a:cubicBezTo>
                <a:lnTo>
                  <a:pt x="11122" y="9321"/>
                </a:lnTo>
                <a:cubicBezTo>
                  <a:pt x="11892" y="8374"/>
                  <a:pt x="12838" y="7487"/>
                  <a:pt x="13844" y="6777"/>
                </a:cubicBezTo>
                <a:cubicBezTo>
                  <a:pt x="15264" y="5771"/>
                  <a:pt x="15382" y="4233"/>
                  <a:pt x="14968" y="2517"/>
                </a:cubicBezTo>
                <a:cubicBezTo>
                  <a:pt x="14681" y="1330"/>
                  <a:pt x="14338" y="1"/>
                  <a:pt x="138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6"/>
          <p:cNvSpPr/>
          <p:nvPr/>
        </p:nvSpPr>
        <p:spPr>
          <a:xfrm>
            <a:off x="2199447" y="1944399"/>
            <a:ext cx="69707" cy="109173"/>
          </a:xfrm>
          <a:custGeom>
            <a:avLst/>
            <a:gdLst/>
            <a:ahLst/>
            <a:cxnLst/>
            <a:rect l="l" t="t" r="r" b="b"/>
            <a:pathLst>
              <a:path w="9695" h="15184" extrusionOk="0">
                <a:moveTo>
                  <a:pt x="4137" y="0"/>
                </a:moveTo>
                <a:cubicBezTo>
                  <a:pt x="0" y="0"/>
                  <a:pt x="199" y="6204"/>
                  <a:pt x="1471" y="10541"/>
                </a:cubicBezTo>
                <a:cubicBezTo>
                  <a:pt x="2357" y="13562"/>
                  <a:pt x="4093" y="15184"/>
                  <a:pt x="5914" y="15184"/>
                </a:cubicBezTo>
                <a:cubicBezTo>
                  <a:pt x="6767" y="15184"/>
                  <a:pt x="7640" y="14827"/>
                  <a:pt x="8452" y="14091"/>
                </a:cubicBezTo>
                <a:lnTo>
                  <a:pt x="9694" y="9239"/>
                </a:lnTo>
                <a:cubicBezTo>
                  <a:pt x="9694" y="9239"/>
                  <a:pt x="8866" y="306"/>
                  <a:pt x="4429" y="10"/>
                </a:cubicBezTo>
                <a:cubicBezTo>
                  <a:pt x="4329" y="4"/>
                  <a:pt x="4232" y="0"/>
                  <a:pt x="41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14CD80-2B7B-16A8-193C-979DE642D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4" y="1251173"/>
            <a:ext cx="3438938" cy="346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627;p36">
            <a:extLst>
              <a:ext uri="{FF2B5EF4-FFF2-40B4-BE49-F238E27FC236}">
                <a16:creationId xmlns:a16="http://schemas.microsoft.com/office/drawing/2014/main" id="{B5314C26-AE74-57E7-8546-53C0DC714B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53688" y="1944399"/>
            <a:ext cx="4226868" cy="18584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 hangingPunc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Type B</a:t>
            </a:r>
          </a:p>
          <a:p>
            <a:pPr marL="0" lvl="0" indent="0" rtl="0" hangingPunct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白</a:t>
            </a:r>
            <a:r>
              <a:rPr lang="zh-TW" altLang="en-US" sz="1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橙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</a:t>
            </a:r>
            <a:r>
              <a:rPr lang="zh-TW" altLang="en-US" sz="1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橙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、白</a:t>
            </a:r>
            <a:r>
              <a:rPr lang="zh-TW" altLang="en-US" sz="1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綠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</a:t>
            </a: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藍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、白</a:t>
            </a: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藍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</a:t>
            </a:r>
            <a:r>
              <a:rPr lang="zh-TW" altLang="en-US" sz="1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綠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、白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棕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棕</a:t>
            </a:r>
            <a:endParaRPr lang="en-US" altLang="zh-TW"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lvl="0" indent="0" rtl="0" hangingPunct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Type A</a:t>
            </a:r>
          </a:p>
          <a:p>
            <a:pPr marL="0" lvl="0" indent="0" rtl="0" hangingPunct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白</a:t>
            </a:r>
            <a:r>
              <a:rPr lang="zh-TW" altLang="en-US" sz="1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綠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</a:t>
            </a:r>
            <a:r>
              <a:rPr lang="zh-TW" altLang="en-US" sz="1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綠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、白</a:t>
            </a:r>
            <a:r>
              <a:rPr lang="zh-TW" altLang="en-US" sz="1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橙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</a:t>
            </a: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藍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、白</a:t>
            </a:r>
            <a:r>
              <a:rPr lang="zh-TW" altLang="en-US" sz="1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藍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</a:t>
            </a:r>
            <a:r>
              <a:rPr lang="zh-TW" altLang="en-US" sz="1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橙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、白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棕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棕</a:t>
            </a:r>
            <a:endParaRPr sz="1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991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6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數位測線器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7" name="Google Shape;697;p36"/>
          <p:cNvSpPr/>
          <p:nvPr/>
        </p:nvSpPr>
        <p:spPr>
          <a:xfrm>
            <a:off x="2097795" y="2050837"/>
            <a:ext cx="156548" cy="216095"/>
          </a:xfrm>
          <a:custGeom>
            <a:avLst/>
            <a:gdLst/>
            <a:ahLst/>
            <a:cxnLst/>
            <a:rect l="l" t="t" r="r" b="b"/>
            <a:pathLst>
              <a:path w="21773" h="30055" extrusionOk="0">
                <a:moveTo>
                  <a:pt x="7514" y="1"/>
                </a:moveTo>
                <a:lnTo>
                  <a:pt x="1" y="5562"/>
                </a:lnTo>
                <a:cubicBezTo>
                  <a:pt x="1" y="5562"/>
                  <a:pt x="592" y="6745"/>
                  <a:pt x="5384" y="13549"/>
                </a:cubicBezTo>
                <a:cubicBezTo>
                  <a:pt x="8993" y="18873"/>
                  <a:pt x="12247" y="24375"/>
                  <a:pt x="15205" y="30055"/>
                </a:cubicBezTo>
                <a:lnTo>
                  <a:pt x="21772" y="21654"/>
                </a:lnTo>
                <a:lnTo>
                  <a:pt x="75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6"/>
          <p:cNvSpPr/>
          <p:nvPr/>
        </p:nvSpPr>
        <p:spPr>
          <a:xfrm>
            <a:off x="2097795" y="2050837"/>
            <a:ext cx="156548" cy="216095"/>
          </a:xfrm>
          <a:custGeom>
            <a:avLst/>
            <a:gdLst/>
            <a:ahLst/>
            <a:cxnLst/>
            <a:rect l="l" t="t" r="r" b="b"/>
            <a:pathLst>
              <a:path w="21773" h="30055" extrusionOk="0">
                <a:moveTo>
                  <a:pt x="7514" y="1"/>
                </a:moveTo>
                <a:lnTo>
                  <a:pt x="1" y="5562"/>
                </a:lnTo>
                <a:cubicBezTo>
                  <a:pt x="1" y="5562"/>
                  <a:pt x="592" y="6745"/>
                  <a:pt x="5384" y="13549"/>
                </a:cubicBezTo>
                <a:cubicBezTo>
                  <a:pt x="8993" y="18873"/>
                  <a:pt x="12247" y="24375"/>
                  <a:pt x="15205" y="30055"/>
                </a:cubicBezTo>
                <a:lnTo>
                  <a:pt x="21772" y="21654"/>
                </a:lnTo>
                <a:lnTo>
                  <a:pt x="75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6"/>
          <p:cNvSpPr/>
          <p:nvPr/>
        </p:nvSpPr>
        <p:spPr>
          <a:xfrm>
            <a:off x="2415751" y="2265732"/>
            <a:ext cx="272242" cy="206540"/>
          </a:xfrm>
          <a:custGeom>
            <a:avLst/>
            <a:gdLst/>
            <a:ahLst/>
            <a:cxnLst/>
            <a:rect l="l" t="t" r="r" b="b"/>
            <a:pathLst>
              <a:path w="37864" h="28726" extrusionOk="0">
                <a:moveTo>
                  <a:pt x="13860" y="1"/>
                </a:moveTo>
                <a:cubicBezTo>
                  <a:pt x="13647" y="1"/>
                  <a:pt x="13407" y="264"/>
                  <a:pt x="13134" y="920"/>
                </a:cubicBezTo>
                <a:cubicBezTo>
                  <a:pt x="12247" y="3050"/>
                  <a:pt x="6685" y="8788"/>
                  <a:pt x="4970" y="10208"/>
                </a:cubicBezTo>
                <a:cubicBezTo>
                  <a:pt x="3254" y="11628"/>
                  <a:pt x="3136" y="13344"/>
                  <a:pt x="2722" y="16302"/>
                </a:cubicBezTo>
                <a:cubicBezTo>
                  <a:pt x="2307" y="19319"/>
                  <a:pt x="0" y="23993"/>
                  <a:pt x="0" y="23993"/>
                </a:cubicBezTo>
                <a:lnTo>
                  <a:pt x="2662" y="28726"/>
                </a:lnTo>
                <a:lnTo>
                  <a:pt x="8401" y="24998"/>
                </a:lnTo>
                <a:cubicBezTo>
                  <a:pt x="9510" y="25132"/>
                  <a:pt x="10620" y="25198"/>
                  <a:pt x="11729" y="25198"/>
                </a:cubicBezTo>
                <a:cubicBezTo>
                  <a:pt x="12099" y="25198"/>
                  <a:pt x="12468" y="25191"/>
                  <a:pt x="12838" y="25176"/>
                </a:cubicBezTo>
                <a:cubicBezTo>
                  <a:pt x="14850" y="24998"/>
                  <a:pt x="20943" y="24170"/>
                  <a:pt x="20943" y="24170"/>
                </a:cubicBezTo>
                <a:cubicBezTo>
                  <a:pt x="20943" y="24170"/>
                  <a:pt x="27096" y="26892"/>
                  <a:pt x="27924" y="27010"/>
                </a:cubicBezTo>
                <a:cubicBezTo>
                  <a:pt x="28046" y="27026"/>
                  <a:pt x="28156" y="27035"/>
                  <a:pt x="28256" y="27035"/>
                </a:cubicBezTo>
                <a:cubicBezTo>
                  <a:pt x="28883" y="27035"/>
                  <a:pt x="29130" y="26702"/>
                  <a:pt x="29640" y="25886"/>
                </a:cubicBezTo>
                <a:cubicBezTo>
                  <a:pt x="30232" y="24880"/>
                  <a:pt x="28220" y="24525"/>
                  <a:pt x="27628" y="24170"/>
                </a:cubicBezTo>
                <a:cubicBezTo>
                  <a:pt x="27096" y="23756"/>
                  <a:pt x="22541" y="21212"/>
                  <a:pt x="22541" y="21212"/>
                </a:cubicBezTo>
                <a:lnTo>
                  <a:pt x="22541" y="21212"/>
                </a:lnTo>
                <a:cubicBezTo>
                  <a:pt x="22541" y="21212"/>
                  <a:pt x="31829" y="22632"/>
                  <a:pt x="32894" y="22632"/>
                </a:cubicBezTo>
                <a:cubicBezTo>
                  <a:pt x="34018" y="22632"/>
                  <a:pt x="34314" y="22632"/>
                  <a:pt x="34787" y="21745"/>
                </a:cubicBezTo>
                <a:cubicBezTo>
                  <a:pt x="35201" y="20916"/>
                  <a:pt x="35201" y="20621"/>
                  <a:pt x="34787" y="20088"/>
                </a:cubicBezTo>
                <a:cubicBezTo>
                  <a:pt x="34314" y="19496"/>
                  <a:pt x="22659" y="17662"/>
                  <a:pt x="22659" y="17662"/>
                </a:cubicBezTo>
                <a:lnTo>
                  <a:pt x="22363" y="16065"/>
                </a:lnTo>
                <a:cubicBezTo>
                  <a:pt x="22363" y="16065"/>
                  <a:pt x="33367" y="15237"/>
                  <a:pt x="34610" y="15237"/>
                </a:cubicBezTo>
                <a:cubicBezTo>
                  <a:pt x="34730" y="15254"/>
                  <a:pt x="34851" y="15263"/>
                  <a:pt x="34971" y="15263"/>
                </a:cubicBezTo>
                <a:cubicBezTo>
                  <a:pt x="35676" y="15263"/>
                  <a:pt x="36361" y="14973"/>
                  <a:pt x="36917" y="14468"/>
                </a:cubicBezTo>
                <a:cubicBezTo>
                  <a:pt x="37686" y="13935"/>
                  <a:pt x="37863" y="12870"/>
                  <a:pt x="37331" y="12042"/>
                </a:cubicBezTo>
                <a:cubicBezTo>
                  <a:pt x="37053" y="11653"/>
                  <a:pt x="36055" y="11538"/>
                  <a:pt x="34812" y="11538"/>
                </a:cubicBezTo>
                <a:cubicBezTo>
                  <a:pt x="33411" y="11538"/>
                  <a:pt x="31698" y="11684"/>
                  <a:pt x="30350" y="11746"/>
                </a:cubicBezTo>
                <a:cubicBezTo>
                  <a:pt x="27806" y="11924"/>
                  <a:pt x="22659" y="12042"/>
                  <a:pt x="22659" y="12042"/>
                </a:cubicBezTo>
                <a:lnTo>
                  <a:pt x="21653" y="11036"/>
                </a:lnTo>
                <a:lnTo>
                  <a:pt x="22955" y="10504"/>
                </a:lnTo>
                <a:cubicBezTo>
                  <a:pt x="24197" y="9912"/>
                  <a:pt x="33604" y="6658"/>
                  <a:pt x="34491" y="6244"/>
                </a:cubicBezTo>
                <a:cubicBezTo>
                  <a:pt x="35319" y="5771"/>
                  <a:pt x="35911" y="5653"/>
                  <a:pt x="35734" y="4233"/>
                </a:cubicBezTo>
                <a:cubicBezTo>
                  <a:pt x="35649" y="3222"/>
                  <a:pt x="34755" y="2630"/>
                  <a:pt x="33584" y="2630"/>
                </a:cubicBezTo>
                <a:cubicBezTo>
                  <a:pt x="33111" y="2630"/>
                  <a:pt x="32593" y="2727"/>
                  <a:pt x="32066" y="2931"/>
                </a:cubicBezTo>
                <a:cubicBezTo>
                  <a:pt x="30232" y="3641"/>
                  <a:pt x="12424" y="10326"/>
                  <a:pt x="12424" y="10326"/>
                </a:cubicBezTo>
                <a:lnTo>
                  <a:pt x="11122" y="9321"/>
                </a:lnTo>
                <a:cubicBezTo>
                  <a:pt x="11892" y="8374"/>
                  <a:pt x="12838" y="7487"/>
                  <a:pt x="13844" y="6777"/>
                </a:cubicBezTo>
                <a:cubicBezTo>
                  <a:pt x="15264" y="5771"/>
                  <a:pt x="15382" y="4233"/>
                  <a:pt x="14968" y="2517"/>
                </a:cubicBezTo>
                <a:cubicBezTo>
                  <a:pt x="14681" y="1330"/>
                  <a:pt x="14338" y="1"/>
                  <a:pt x="138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6"/>
          <p:cNvSpPr/>
          <p:nvPr/>
        </p:nvSpPr>
        <p:spPr>
          <a:xfrm>
            <a:off x="2199447" y="1944399"/>
            <a:ext cx="69707" cy="109173"/>
          </a:xfrm>
          <a:custGeom>
            <a:avLst/>
            <a:gdLst/>
            <a:ahLst/>
            <a:cxnLst/>
            <a:rect l="l" t="t" r="r" b="b"/>
            <a:pathLst>
              <a:path w="9695" h="15184" extrusionOk="0">
                <a:moveTo>
                  <a:pt x="4137" y="0"/>
                </a:moveTo>
                <a:cubicBezTo>
                  <a:pt x="0" y="0"/>
                  <a:pt x="199" y="6204"/>
                  <a:pt x="1471" y="10541"/>
                </a:cubicBezTo>
                <a:cubicBezTo>
                  <a:pt x="2357" y="13562"/>
                  <a:pt x="4093" y="15184"/>
                  <a:pt x="5914" y="15184"/>
                </a:cubicBezTo>
                <a:cubicBezTo>
                  <a:pt x="6767" y="15184"/>
                  <a:pt x="7640" y="14827"/>
                  <a:pt x="8452" y="14091"/>
                </a:cubicBezTo>
                <a:lnTo>
                  <a:pt x="9694" y="9239"/>
                </a:lnTo>
                <a:cubicBezTo>
                  <a:pt x="9694" y="9239"/>
                  <a:pt x="8866" y="306"/>
                  <a:pt x="4429" y="10"/>
                </a:cubicBezTo>
                <a:cubicBezTo>
                  <a:pt x="4329" y="4"/>
                  <a:pt x="4232" y="0"/>
                  <a:pt x="41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2637F75-9629-5DDD-8B26-F9FE3C59F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25" y="954405"/>
            <a:ext cx="577215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421DCEC4-E8BC-D118-9AF0-054D06280A4C}"/>
              </a:ext>
            </a:extLst>
          </p:cNvPr>
          <p:cNvGrpSpPr/>
          <p:nvPr/>
        </p:nvGrpSpPr>
        <p:grpSpPr>
          <a:xfrm rot="20574593">
            <a:off x="6050903" y="1847643"/>
            <a:ext cx="4039167" cy="3891256"/>
            <a:chOff x="4476760" y="734371"/>
            <a:chExt cx="4039167" cy="3891256"/>
          </a:xfrm>
        </p:grpSpPr>
        <p:sp>
          <p:nvSpPr>
            <p:cNvPr id="6" name="Google Shape;331;p32">
              <a:extLst>
                <a:ext uri="{FF2B5EF4-FFF2-40B4-BE49-F238E27FC236}">
                  <a16:creationId xmlns:a16="http://schemas.microsoft.com/office/drawing/2014/main" id="{A253E076-E1D8-4ACE-BE12-DCC13746727C}"/>
                </a:ext>
              </a:extLst>
            </p:cNvPr>
            <p:cNvSpPr/>
            <p:nvPr/>
          </p:nvSpPr>
          <p:spPr>
            <a:xfrm>
              <a:off x="4476760" y="734371"/>
              <a:ext cx="4039167" cy="3891256"/>
            </a:xfrm>
            <a:custGeom>
              <a:avLst/>
              <a:gdLst/>
              <a:ahLst/>
              <a:cxnLst/>
              <a:rect l="l" t="t" r="r" b="b"/>
              <a:pathLst>
                <a:path w="205138" h="197626" extrusionOk="0">
                  <a:moveTo>
                    <a:pt x="118317" y="1"/>
                  </a:moveTo>
                  <a:cubicBezTo>
                    <a:pt x="118225" y="1"/>
                    <a:pt x="118134" y="2"/>
                    <a:pt x="118043" y="3"/>
                  </a:cubicBezTo>
                  <a:cubicBezTo>
                    <a:pt x="89747" y="445"/>
                    <a:pt x="90632" y="18129"/>
                    <a:pt x="82233" y="42446"/>
                  </a:cubicBezTo>
                  <a:cubicBezTo>
                    <a:pt x="73832" y="66761"/>
                    <a:pt x="45537" y="55707"/>
                    <a:pt x="26527" y="64550"/>
                  </a:cubicBezTo>
                  <a:cubicBezTo>
                    <a:pt x="7517" y="73393"/>
                    <a:pt x="13706" y="109645"/>
                    <a:pt x="14590" y="117603"/>
                  </a:cubicBezTo>
                  <a:cubicBezTo>
                    <a:pt x="15475" y="125561"/>
                    <a:pt x="6190" y="119371"/>
                    <a:pt x="3095" y="125119"/>
                  </a:cubicBezTo>
                  <a:cubicBezTo>
                    <a:pt x="1" y="130866"/>
                    <a:pt x="2158" y="141743"/>
                    <a:pt x="2158" y="141743"/>
                  </a:cubicBezTo>
                  <a:lnTo>
                    <a:pt x="178611" y="197625"/>
                  </a:lnTo>
                  <a:cubicBezTo>
                    <a:pt x="178611" y="197625"/>
                    <a:pt x="179937" y="195414"/>
                    <a:pt x="185684" y="186131"/>
                  </a:cubicBezTo>
                  <a:cubicBezTo>
                    <a:pt x="191432" y="176846"/>
                    <a:pt x="172864" y="151204"/>
                    <a:pt x="173684" y="140144"/>
                  </a:cubicBezTo>
                  <a:cubicBezTo>
                    <a:pt x="174505" y="129084"/>
                    <a:pt x="205137" y="110530"/>
                    <a:pt x="202043" y="89309"/>
                  </a:cubicBezTo>
                  <a:cubicBezTo>
                    <a:pt x="198958" y="68156"/>
                    <a:pt x="146675" y="1"/>
                    <a:pt x="11831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" name="圖形 6">
              <a:extLst>
                <a:ext uri="{FF2B5EF4-FFF2-40B4-BE49-F238E27FC236}">
                  <a16:creationId xmlns:a16="http://schemas.microsoft.com/office/drawing/2014/main" id="{5DFB48CC-811F-1306-0F0B-151E25C61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25407">
              <a:off x="5047370" y="1492699"/>
              <a:ext cx="2891286" cy="2158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919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6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數位測線器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測網路線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7" name="Google Shape;697;p36"/>
          <p:cNvSpPr/>
          <p:nvPr/>
        </p:nvSpPr>
        <p:spPr>
          <a:xfrm>
            <a:off x="2097795" y="2050837"/>
            <a:ext cx="156548" cy="216095"/>
          </a:xfrm>
          <a:custGeom>
            <a:avLst/>
            <a:gdLst/>
            <a:ahLst/>
            <a:cxnLst/>
            <a:rect l="l" t="t" r="r" b="b"/>
            <a:pathLst>
              <a:path w="21773" h="30055" extrusionOk="0">
                <a:moveTo>
                  <a:pt x="7514" y="1"/>
                </a:moveTo>
                <a:lnTo>
                  <a:pt x="1" y="5562"/>
                </a:lnTo>
                <a:cubicBezTo>
                  <a:pt x="1" y="5562"/>
                  <a:pt x="592" y="6745"/>
                  <a:pt x="5384" y="13549"/>
                </a:cubicBezTo>
                <a:cubicBezTo>
                  <a:pt x="8993" y="18873"/>
                  <a:pt x="12247" y="24375"/>
                  <a:pt x="15205" y="30055"/>
                </a:cubicBezTo>
                <a:lnTo>
                  <a:pt x="21772" y="21654"/>
                </a:lnTo>
                <a:lnTo>
                  <a:pt x="75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6"/>
          <p:cNvSpPr/>
          <p:nvPr/>
        </p:nvSpPr>
        <p:spPr>
          <a:xfrm>
            <a:off x="2097795" y="2050837"/>
            <a:ext cx="156548" cy="216095"/>
          </a:xfrm>
          <a:custGeom>
            <a:avLst/>
            <a:gdLst/>
            <a:ahLst/>
            <a:cxnLst/>
            <a:rect l="l" t="t" r="r" b="b"/>
            <a:pathLst>
              <a:path w="21773" h="30055" extrusionOk="0">
                <a:moveTo>
                  <a:pt x="7514" y="1"/>
                </a:moveTo>
                <a:lnTo>
                  <a:pt x="1" y="5562"/>
                </a:lnTo>
                <a:cubicBezTo>
                  <a:pt x="1" y="5562"/>
                  <a:pt x="592" y="6745"/>
                  <a:pt x="5384" y="13549"/>
                </a:cubicBezTo>
                <a:cubicBezTo>
                  <a:pt x="8993" y="18873"/>
                  <a:pt x="12247" y="24375"/>
                  <a:pt x="15205" y="30055"/>
                </a:cubicBezTo>
                <a:lnTo>
                  <a:pt x="21772" y="21654"/>
                </a:lnTo>
                <a:lnTo>
                  <a:pt x="75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6"/>
          <p:cNvSpPr/>
          <p:nvPr/>
        </p:nvSpPr>
        <p:spPr>
          <a:xfrm>
            <a:off x="2415751" y="2265732"/>
            <a:ext cx="272242" cy="206540"/>
          </a:xfrm>
          <a:custGeom>
            <a:avLst/>
            <a:gdLst/>
            <a:ahLst/>
            <a:cxnLst/>
            <a:rect l="l" t="t" r="r" b="b"/>
            <a:pathLst>
              <a:path w="37864" h="28726" extrusionOk="0">
                <a:moveTo>
                  <a:pt x="13860" y="1"/>
                </a:moveTo>
                <a:cubicBezTo>
                  <a:pt x="13647" y="1"/>
                  <a:pt x="13407" y="264"/>
                  <a:pt x="13134" y="920"/>
                </a:cubicBezTo>
                <a:cubicBezTo>
                  <a:pt x="12247" y="3050"/>
                  <a:pt x="6685" y="8788"/>
                  <a:pt x="4970" y="10208"/>
                </a:cubicBezTo>
                <a:cubicBezTo>
                  <a:pt x="3254" y="11628"/>
                  <a:pt x="3136" y="13344"/>
                  <a:pt x="2722" y="16302"/>
                </a:cubicBezTo>
                <a:cubicBezTo>
                  <a:pt x="2307" y="19319"/>
                  <a:pt x="0" y="23993"/>
                  <a:pt x="0" y="23993"/>
                </a:cubicBezTo>
                <a:lnTo>
                  <a:pt x="2662" y="28726"/>
                </a:lnTo>
                <a:lnTo>
                  <a:pt x="8401" y="24998"/>
                </a:lnTo>
                <a:cubicBezTo>
                  <a:pt x="9510" y="25132"/>
                  <a:pt x="10620" y="25198"/>
                  <a:pt x="11729" y="25198"/>
                </a:cubicBezTo>
                <a:cubicBezTo>
                  <a:pt x="12099" y="25198"/>
                  <a:pt x="12468" y="25191"/>
                  <a:pt x="12838" y="25176"/>
                </a:cubicBezTo>
                <a:cubicBezTo>
                  <a:pt x="14850" y="24998"/>
                  <a:pt x="20943" y="24170"/>
                  <a:pt x="20943" y="24170"/>
                </a:cubicBezTo>
                <a:cubicBezTo>
                  <a:pt x="20943" y="24170"/>
                  <a:pt x="27096" y="26892"/>
                  <a:pt x="27924" y="27010"/>
                </a:cubicBezTo>
                <a:cubicBezTo>
                  <a:pt x="28046" y="27026"/>
                  <a:pt x="28156" y="27035"/>
                  <a:pt x="28256" y="27035"/>
                </a:cubicBezTo>
                <a:cubicBezTo>
                  <a:pt x="28883" y="27035"/>
                  <a:pt x="29130" y="26702"/>
                  <a:pt x="29640" y="25886"/>
                </a:cubicBezTo>
                <a:cubicBezTo>
                  <a:pt x="30232" y="24880"/>
                  <a:pt x="28220" y="24525"/>
                  <a:pt x="27628" y="24170"/>
                </a:cubicBezTo>
                <a:cubicBezTo>
                  <a:pt x="27096" y="23756"/>
                  <a:pt x="22541" y="21212"/>
                  <a:pt x="22541" y="21212"/>
                </a:cubicBezTo>
                <a:lnTo>
                  <a:pt x="22541" y="21212"/>
                </a:lnTo>
                <a:cubicBezTo>
                  <a:pt x="22541" y="21212"/>
                  <a:pt x="31829" y="22632"/>
                  <a:pt x="32894" y="22632"/>
                </a:cubicBezTo>
                <a:cubicBezTo>
                  <a:pt x="34018" y="22632"/>
                  <a:pt x="34314" y="22632"/>
                  <a:pt x="34787" y="21745"/>
                </a:cubicBezTo>
                <a:cubicBezTo>
                  <a:pt x="35201" y="20916"/>
                  <a:pt x="35201" y="20621"/>
                  <a:pt x="34787" y="20088"/>
                </a:cubicBezTo>
                <a:cubicBezTo>
                  <a:pt x="34314" y="19496"/>
                  <a:pt x="22659" y="17662"/>
                  <a:pt x="22659" y="17662"/>
                </a:cubicBezTo>
                <a:lnTo>
                  <a:pt x="22363" y="16065"/>
                </a:lnTo>
                <a:cubicBezTo>
                  <a:pt x="22363" y="16065"/>
                  <a:pt x="33367" y="15237"/>
                  <a:pt x="34610" y="15237"/>
                </a:cubicBezTo>
                <a:cubicBezTo>
                  <a:pt x="34730" y="15254"/>
                  <a:pt x="34851" y="15263"/>
                  <a:pt x="34971" y="15263"/>
                </a:cubicBezTo>
                <a:cubicBezTo>
                  <a:pt x="35676" y="15263"/>
                  <a:pt x="36361" y="14973"/>
                  <a:pt x="36917" y="14468"/>
                </a:cubicBezTo>
                <a:cubicBezTo>
                  <a:pt x="37686" y="13935"/>
                  <a:pt x="37863" y="12870"/>
                  <a:pt x="37331" y="12042"/>
                </a:cubicBezTo>
                <a:cubicBezTo>
                  <a:pt x="37053" y="11653"/>
                  <a:pt x="36055" y="11538"/>
                  <a:pt x="34812" y="11538"/>
                </a:cubicBezTo>
                <a:cubicBezTo>
                  <a:pt x="33411" y="11538"/>
                  <a:pt x="31698" y="11684"/>
                  <a:pt x="30350" y="11746"/>
                </a:cubicBezTo>
                <a:cubicBezTo>
                  <a:pt x="27806" y="11924"/>
                  <a:pt x="22659" y="12042"/>
                  <a:pt x="22659" y="12042"/>
                </a:cubicBezTo>
                <a:lnTo>
                  <a:pt x="21653" y="11036"/>
                </a:lnTo>
                <a:lnTo>
                  <a:pt x="22955" y="10504"/>
                </a:lnTo>
                <a:cubicBezTo>
                  <a:pt x="24197" y="9912"/>
                  <a:pt x="33604" y="6658"/>
                  <a:pt x="34491" y="6244"/>
                </a:cubicBezTo>
                <a:cubicBezTo>
                  <a:pt x="35319" y="5771"/>
                  <a:pt x="35911" y="5653"/>
                  <a:pt x="35734" y="4233"/>
                </a:cubicBezTo>
                <a:cubicBezTo>
                  <a:pt x="35649" y="3222"/>
                  <a:pt x="34755" y="2630"/>
                  <a:pt x="33584" y="2630"/>
                </a:cubicBezTo>
                <a:cubicBezTo>
                  <a:pt x="33111" y="2630"/>
                  <a:pt x="32593" y="2727"/>
                  <a:pt x="32066" y="2931"/>
                </a:cubicBezTo>
                <a:cubicBezTo>
                  <a:pt x="30232" y="3641"/>
                  <a:pt x="12424" y="10326"/>
                  <a:pt x="12424" y="10326"/>
                </a:cubicBezTo>
                <a:lnTo>
                  <a:pt x="11122" y="9321"/>
                </a:lnTo>
                <a:cubicBezTo>
                  <a:pt x="11892" y="8374"/>
                  <a:pt x="12838" y="7487"/>
                  <a:pt x="13844" y="6777"/>
                </a:cubicBezTo>
                <a:cubicBezTo>
                  <a:pt x="15264" y="5771"/>
                  <a:pt x="15382" y="4233"/>
                  <a:pt x="14968" y="2517"/>
                </a:cubicBezTo>
                <a:cubicBezTo>
                  <a:pt x="14681" y="1330"/>
                  <a:pt x="14338" y="1"/>
                  <a:pt x="138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6"/>
          <p:cNvSpPr/>
          <p:nvPr/>
        </p:nvSpPr>
        <p:spPr>
          <a:xfrm>
            <a:off x="2199447" y="1944399"/>
            <a:ext cx="69707" cy="109173"/>
          </a:xfrm>
          <a:custGeom>
            <a:avLst/>
            <a:gdLst/>
            <a:ahLst/>
            <a:cxnLst/>
            <a:rect l="l" t="t" r="r" b="b"/>
            <a:pathLst>
              <a:path w="9695" h="15184" extrusionOk="0">
                <a:moveTo>
                  <a:pt x="4137" y="0"/>
                </a:moveTo>
                <a:cubicBezTo>
                  <a:pt x="0" y="0"/>
                  <a:pt x="199" y="6204"/>
                  <a:pt x="1471" y="10541"/>
                </a:cubicBezTo>
                <a:cubicBezTo>
                  <a:pt x="2357" y="13562"/>
                  <a:pt x="4093" y="15184"/>
                  <a:pt x="5914" y="15184"/>
                </a:cubicBezTo>
                <a:cubicBezTo>
                  <a:pt x="6767" y="15184"/>
                  <a:pt x="7640" y="14827"/>
                  <a:pt x="8452" y="14091"/>
                </a:cubicBezTo>
                <a:lnTo>
                  <a:pt x="9694" y="9239"/>
                </a:lnTo>
                <a:cubicBezTo>
                  <a:pt x="9694" y="9239"/>
                  <a:pt x="8866" y="306"/>
                  <a:pt x="4429" y="10"/>
                </a:cubicBezTo>
                <a:cubicBezTo>
                  <a:pt x="4329" y="4"/>
                  <a:pt x="4232" y="0"/>
                  <a:pt x="41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3AE1166-D15C-0C64-FA3E-643791D1D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15" y="1089136"/>
            <a:ext cx="3709650" cy="354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7009921C-6713-02FF-2B3F-028C10C78A3B}"/>
              </a:ext>
            </a:extLst>
          </p:cNvPr>
          <p:cNvGrpSpPr/>
          <p:nvPr/>
        </p:nvGrpSpPr>
        <p:grpSpPr>
          <a:xfrm rot="20574593">
            <a:off x="6050903" y="1847643"/>
            <a:ext cx="4039167" cy="3891256"/>
            <a:chOff x="4476760" y="734371"/>
            <a:chExt cx="4039167" cy="3891256"/>
          </a:xfrm>
        </p:grpSpPr>
        <p:sp>
          <p:nvSpPr>
            <p:cNvPr id="3" name="Google Shape;331;p32">
              <a:extLst>
                <a:ext uri="{FF2B5EF4-FFF2-40B4-BE49-F238E27FC236}">
                  <a16:creationId xmlns:a16="http://schemas.microsoft.com/office/drawing/2014/main" id="{E9391928-1B2E-1099-4E88-120971297E99}"/>
                </a:ext>
              </a:extLst>
            </p:cNvPr>
            <p:cNvSpPr/>
            <p:nvPr/>
          </p:nvSpPr>
          <p:spPr>
            <a:xfrm>
              <a:off x="4476760" y="734371"/>
              <a:ext cx="4039167" cy="3891256"/>
            </a:xfrm>
            <a:custGeom>
              <a:avLst/>
              <a:gdLst/>
              <a:ahLst/>
              <a:cxnLst/>
              <a:rect l="l" t="t" r="r" b="b"/>
              <a:pathLst>
                <a:path w="205138" h="197626" extrusionOk="0">
                  <a:moveTo>
                    <a:pt x="118317" y="1"/>
                  </a:moveTo>
                  <a:cubicBezTo>
                    <a:pt x="118225" y="1"/>
                    <a:pt x="118134" y="2"/>
                    <a:pt x="118043" y="3"/>
                  </a:cubicBezTo>
                  <a:cubicBezTo>
                    <a:pt x="89747" y="445"/>
                    <a:pt x="90632" y="18129"/>
                    <a:pt x="82233" y="42446"/>
                  </a:cubicBezTo>
                  <a:cubicBezTo>
                    <a:pt x="73832" y="66761"/>
                    <a:pt x="45537" y="55707"/>
                    <a:pt x="26527" y="64550"/>
                  </a:cubicBezTo>
                  <a:cubicBezTo>
                    <a:pt x="7517" y="73393"/>
                    <a:pt x="13706" y="109645"/>
                    <a:pt x="14590" y="117603"/>
                  </a:cubicBezTo>
                  <a:cubicBezTo>
                    <a:pt x="15475" y="125561"/>
                    <a:pt x="6190" y="119371"/>
                    <a:pt x="3095" y="125119"/>
                  </a:cubicBezTo>
                  <a:cubicBezTo>
                    <a:pt x="1" y="130866"/>
                    <a:pt x="2158" y="141743"/>
                    <a:pt x="2158" y="141743"/>
                  </a:cubicBezTo>
                  <a:lnTo>
                    <a:pt x="178611" y="197625"/>
                  </a:lnTo>
                  <a:cubicBezTo>
                    <a:pt x="178611" y="197625"/>
                    <a:pt x="179937" y="195414"/>
                    <a:pt x="185684" y="186131"/>
                  </a:cubicBezTo>
                  <a:cubicBezTo>
                    <a:pt x="191432" y="176846"/>
                    <a:pt x="172864" y="151204"/>
                    <a:pt x="173684" y="140144"/>
                  </a:cubicBezTo>
                  <a:cubicBezTo>
                    <a:pt x="174505" y="129084"/>
                    <a:pt x="205137" y="110530"/>
                    <a:pt x="202043" y="89309"/>
                  </a:cubicBezTo>
                  <a:cubicBezTo>
                    <a:pt x="198958" y="68156"/>
                    <a:pt x="146675" y="1"/>
                    <a:pt x="11831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" name="圖形 3">
              <a:extLst>
                <a:ext uri="{FF2B5EF4-FFF2-40B4-BE49-F238E27FC236}">
                  <a16:creationId xmlns:a16="http://schemas.microsoft.com/office/drawing/2014/main" id="{DC65C426-165A-694A-0343-DF6F8B0C6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25407">
              <a:off x="5047370" y="1492699"/>
              <a:ext cx="2891286" cy="2158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932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6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數位測線器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測網路線長度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7" name="Google Shape;697;p36"/>
          <p:cNvSpPr/>
          <p:nvPr/>
        </p:nvSpPr>
        <p:spPr>
          <a:xfrm>
            <a:off x="2097795" y="2050837"/>
            <a:ext cx="156548" cy="216095"/>
          </a:xfrm>
          <a:custGeom>
            <a:avLst/>
            <a:gdLst/>
            <a:ahLst/>
            <a:cxnLst/>
            <a:rect l="l" t="t" r="r" b="b"/>
            <a:pathLst>
              <a:path w="21773" h="30055" extrusionOk="0">
                <a:moveTo>
                  <a:pt x="7514" y="1"/>
                </a:moveTo>
                <a:lnTo>
                  <a:pt x="1" y="5562"/>
                </a:lnTo>
                <a:cubicBezTo>
                  <a:pt x="1" y="5562"/>
                  <a:pt x="592" y="6745"/>
                  <a:pt x="5384" y="13549"/>
                </a:cubicBezTo>
                <a:cubicBezTo>
                  <a:pt x="8993" y="18873"/>
                  <a:pt x="12247" y="24375"/>
                  <a:pt x="15205" y="30055"/>
                </a:cubicBezTo>
                <a:lnTo>
                  <a:pt x="21772" y="21654"/>
                </a:lnTo>
                <a:lnTo>
                  <a:pt x="75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6"/>
          <p:cNvSpPr/>
          <p:nvPr/>
        </p:nvSpPr>
        <p:spPr>
          <a:xfrm>
            <a:off x="2097795" y="2050837"/>
            <a:ext cx="156548" cy="216095"/>
          </a:xfrm>
          <a:custGeom>
            <a:avLst/>
            <a:gdLst/>
            <a:ahLst/>
            <a:cxnLst/>
            <a:rect l="l" t="t" r="r" b="b"/>
            <a:pathLst>
              <a:path w="21773" h="30055" extrusionOk="0">
                <a:moveTo>
                  <a:pt x="7514" y="1"/>
                </a:moveTo>
                <a:lnTo>
                  <a:pt x="1" y="5562"/>
                </a:lnTo>
                <a:cubicBezTo>
                  <a:pt x="1" y="5562"/>
                  <a:pt x="592" y="6745"/>
                  <a:pt x="5384" y="13549"/>
                </a:cubicBezTo>
                <a:cubicBezTo>
                  <a:pt x="8993" y="18873"/>
                  <a:pt x="12247" y="24375"/>
                  <a:pt x="15205" y="30055"/>
                </a:cubicBezTo>
                <a:lnTo>
                  <a:pt x="21772" y="21654"/>
                </a:lnTo>
                <a:lnTo>
                  <a:pt x="75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6"/>
          <p:cNvSpPr/>
          <p:nvPr/>
        </p:nvSpPr>
        <p:spPr>
          <a:xfrm>
            <a:off x="2415751" y="2265732"/>
            <a:ext cx="272242" cy="206540"/>
          </a:xfrm>
          <a:custGeom>
            <a:avLst/>
            <a:gdLst/>
            <a:ahLst/>
            <a:cxnLst/>
            <a:rect l="l" t="t" r="r" b="b"/>
            <a:pathLst>
              <a:path w="37864" h="28726" extrusionOk="0">
                <a:moveTo>
                  <a:pt x="13860" y="1"/>
                </a:moveTo>
                <a:cubicBezTo>
                  <a:pt x="13647" y="1"/>
                  <a:pt x="13407" y="264"/>
                  <a:pt x="13134" y="920"/>
                </a:cubicBezTo>
                <a:cubicBezTo>
                  <a:pt x="12247" y="3050"/>
                  <a:pt x="6685" y="8788"/>
                  <a:pt x="4970" y="10208"/>
                </a:cubicBezTo>
                <a:cubicBezTo>
                  <a:pt x="3254" y="11628"/>
                  <a:pt x="3136" y="13344"/>
                  <a:pt x="2722" y="16302"/>
                </a:cubicBezTo>
                <a:cubicBezTo>
                  <a:pt x="2307" y="19319"/>
                  <a:pt x="0" y="23993"/>
                  <a:pt x="0" y="23993"/>
                </a:cubicBezTo>
                <a:lnTo>
                  <a:pt x="2662" y="28726"/>
                </a:lnTo>
                <a:lnTo>
                  <a:pt x="8401" y="24998"/>
                </a:lnTo>
                <a:cubicBezTo>
                  <a:pt x="9510" y="25132"/>
                  <a:pt x="10620" y="25198"/>
                  <a:pt x="11729" y="25198"/>
                </a:cubicBezTo>
                <a:cubicBezTo>
                  <a:pt x="12099" y="25198"/>
                  <a:pt x="12468" y="25191"/>
                  <a:pt x="12838" y="25176"/>
                </a:cubicBezTo>
                <a:cubicBezTo>
                  <a:pt x="14850" y="24998"/>
                  <a:pt x="20943" y="24170"/>
                  <a:pt x="20943" y="24170"/>
                </a:cubicBezTo>
                <a:cubicBezTo>
                  <a:pt x="20943" y="24170"/>
                  <a:pt x="27096" y="26892"/>
                  <a:pt x="27924" y="27010"/>
                </a:cubicBezTo>
                <a:cubicBezTo>
                  <a:pt x="28046" y="27026"/>
                  <a:pt x="28156" y="27035"/>
                  <a:pt x="28256" y="27035"/>
                </a:cubicBezTo>
                <a:cubicBezTo>
                  <a:pt x="28883" y="27035"/>
                  <a:pt x="29130" y="26702"/>
                  <a:pt x="29640" y="25886"/>
                </a:cubicBezTo>
                <a:cubicBezTo>
                  <a:pt x="30232" y="24880"/>
                  <a:pt x="28220" y="24525"/>
                  <a:pt x="27628" y="24170"/>
                </a:cubicBezTo>
                <a:cubicBezTo>
                  <a:pt x="27096" y="23756"/>
                  <a:pt x="22541" y="21212"/>
                  <a:pt x="22541" y="21212"/>
                </a:cubicBezTo>
                <a:lnTo>
                  <a:pt x="22541" y="21212"/>
                </a:lnTo>
                <a:cubicBezTo>
                  <a:pt x="22541" y="21212"/>
                  <a:pt x="31829" y="22632"/>
                  <a:pt x="32894" y="22632"/>
                </a:cubicBezTo>
                <a:cubicBezTo>
                  <a:pt x="34018" y="22632"/>
                  <a:pt x="34314" y="22632"/>
                  <a:pt x="34787" y="21745"/>
                </a:cubicBezTo>
                <a:cubicBezTo>
                  <a:pt x="35201" y="20916"/>
                  <a:pt x="35201" y="20621"/>
                  <a:pt x="34787" y="20088"/>
                </a:cubicBezTo>
                <a:cubicBezTo>
                  <a:pt x="34314" y="19496"/>
                  <a:pt x="22659" y="17662"/>
                  <a:pt x="22659" y="17662"/>
                </a:cubicBezTo>
                <a:lnTo>
                  <a:pt x="22363" y="16065"/>
                </a:lnTo>
                <a:cubicBezTo>
                  <a:pt x="22363" y="16065"/>
                  <a:pt x="33367" y="15237"/>
                  <a:pt x="34610" y="15237"/>
                </a:cubicBezTo>
                <a:cubicBezTo>
                  <a:pt x="34730" y="15254"/>
                  <a:pt x="34851" y="15263"/>
                  <a:pt x="34971" y="15263"/>
                </a:cubicBezTo>
                <a:cubicBezTo>
                  <a:pt x="35676" y="15263"/>
                  <a:pt x="36361" y="14973"/>
                  <a:pt x="36917" y="14468"/>
                </a:cubicBezTo>
                <a:cubicBezTo>
                  <a:pt x="37686" y="13935"/>
                  <a:pt x="37863" y="12870"/>
                  <a:pt x="37331" y="12042"/>
                </a:cubicBezTo>
                <a:cubicBezTo>
                  <a:pt x="37053" y="11653"/>
                  <a:pt x="36055" y="11538"/>
                  <a:pt x="34812" y="11538"/>
                </a:cubicBezTo>
                <a:cubicBezTo>
                  <a:pt x="33411" y="11538"/>
                  <a:pt x="31698" y="11684"/>
                  <a:pt x="30350" y="11746"/>
                </a:cubicBezTo>
                <a:cubicBezTo>
                  <a:pt x="27806" y="11924"/>
                  <a:pt x="22659" y="12042"/>
                  <a:pt x="22659" y="12042"/>
                </a:cubicBezTo>
                <a:lnTo>
                  <a:pt x="21653" y="11036"/>
                </a:lnTo>
                <a:lnTo>
                  <a:pt x="22955" y="10504"/>
                </a:lnTo>
                <a:cubicBezTo>
                  <a:pt x="24197" y="9912"/>
                  <a:pt x="33604" y="6658"/>
                  <a:pt x="34491" y="6244"/>
                </a:cubicBezTo>
                <a:cubicBezTo>
                  <a:pt x="35319" y="5771"/>
                  <a:pt x="35911" y="5653"/>
                  <a:pt x="35734" y="4233"/>
                </a:cubicBezTo>
                <a:cubicBezTo>
                  <a:pt x="35649" y="3222"/>
                  <a:pt x="34755" y="2630"/>
                  <a:pt x="33584" y="2630"/>
                </a:cubicBezTo>
                <a:cubicBezTo>
                  <a:pt x="33111" y="2630"/>
                  <a:pt x="32593" y="2727"/>
                  <a:pt x="32066" y="2931"/>
                </a:cubicBezTo>
                <a:cubicBezTo>
                  <a:pt x="30232" y="3641"/>
                  <a:pt x="12424" y="10326"/>
                  <a:pt x="12424" y="10326"/>
                </a:cubicBezTo>
                <a:lnTo>
                  <a:pt x="11122" y="9321"/>
                </a:lnTo>
                <a:cubicBezTo>
                  <a:pt x="11892" y="8374"/>
                  <a:pt x="12838" y="7487"/>
                  <a:pt x="13844" y="6777"/>
                </a:cubicBezTo>
                <a:cubicBezTo>
                  <a:pt x="15264" y="5771"/>
                  <a:pt x="15382" y="4233"/>
                  <a:pt x="14968" y="2517"/>
                </a:cubicBezTo>
                <a:cubicBezTo>
                  <a:pt x="14681" y="1330"/>
                  <a:pt x="14338" y="1"/>
                  <a:pt x="138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6"/>
          <p:cNvSpPr/>
          <p:nvPr/>
        </p:nvSpPr>
        <p:spPr>
          <a:xfrm>
            <a:off x="2199447" y="1944399"/>
            <a:ext cx="69707" cy="109173"/>
          </a:xfrm>
          <a:custGeom>
            <a:avLst/>
            <a:gdLst/>
            <a:ahLst/>
            <a:cxnLst/>
            <a:rect l="l" t="t" r="r" b="b"/>
            <a:pathLst>
              <a:path w="9695" h="15184" extrusionOk="0">
                <a:moveTo>
                  <a:pt x="4137" y="0"/>
                </a:moveTo>
                <a:cubicBezTo>
                  <a:pt x="0" y="0"/>
                  <a:pt x="199" y="6204"/>
                  <a:pt x="1471" y="10541"/>
                </a:cubicBezTo>
                <a:cubicBezTo>
                  <a:pt x="2357" y="13562"/>
                  <a:pt x="4093" y="15184"/>
                  <a:pt x="5914" y="15184"/>
                </a:cubicBezTo>
                <a:cubicBezTo>
                  <a:pt x="6767" y="15184"/>
                  <a:pt x="7640" y="14827"/>
                  <a:pt x="8452" y="14091"/>
                </a:cubicBezTo>
                <a:lnTo>
                  <a:pt x="9694" y="9239"/>
                </a:lnTo>
                <a:cubicBezTo>
                  <a:pt x="9694" y="9239"/>
                  <a:pt x="8866" y="306"/>
                  <a:pt x="4429" y="10"/>
                </a:cubicBezTo>
                <a:cubicBezTo>
                  <a:pt x="4329" y="4"/>
                  <a:pt x="4232" y="0"/>
                  <a:pt x="41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3AE1166-D15C-0C64-FA3E-643791D1D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1574175" y="1144165"/>
            <a:ext cx="3709650" cy="351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CFEB8C36-B6F5-9106-875F-AADB21BC8D1C}"/>
              </a:ext>
            </a:extLst>
          </p:cNvPr>
          <p:cNvGrpSpPr/>
          <p:nvPr/>
        </p:nvGrpSpPr>
        <p:grpSpPr>
          <a:xfrm rot="20574593">
            <a:off x="6050903" y="1847643"/>
            <a:ext cx="4039167" cy="3891256"/>
            <a:chOff x="4476760" y="734371"/>
            <a:chExt cx="4039167" cy="3891256"/>
          </a:xfrm>
        </p:grpSpPr>
        <p:sp>
          <p:nvSpPr>
            <p:cNvPr id="3" name="Google Shape;331;p32">
              <a:extLst>
                <a:ext uri="{FF2B5EF4-FFF2-40B4-BE49-F238E27FC236}">
                  <a16:creationId xmlns:a16="http://schemas.microsoft.com/office/drawing/2014/main" id="{473357C2-CA72-DA04-DEA9-A9FE87FE27A6}"/>
                </a:ext>
              </a:extLst>
            </p:cNvPr>
            <p:cNvSpPr/>
            <p:nvPr/>
          </p:nvSpPr>
          <p:spPr>
            <a:xfrm>
              <a:off x="4476760" y="734371"/>
              <a:ext cx="4039167" cy="3891256"/>
            </a:xfrm>
            <a:custGeom>
              <a:avLst/>
              <a:gdLst/>
              <a:ahLst/>
              <a:cxnLst/>
              <a:rect l="l" t="t" r="r" b="b"/>
              <a:pathLst>
                <a:path w="205138" h="197626" extrusionOk="0">
                  <a:moveTo>
                    <a:pt x="118317" y="1"/>
                  </a:moveTo>
                  <a:cubicBezTo>
                    <a:pt x="118225" y="1"/>
                    <a:pt x="118134" y="2"/>
                    <a:pt x="118043" y="3"/>
                  </a:cubicBezTo>
                  <a:cubicBezTo>
                    <a:pt x="89747" y="445"/>
                    <a:pt x="90632" y="18129"/>
                    <a:pt x="82233" y="42446"/>
                  </a:cubicBezTo>
                  <a:cubicBezTo>
                    <a:pt x="73832" y="66761"/>
                    <a:pt x="45537" y="55707"/>
                    <a:pt x="26527" y="64550"/>
                  </a:cubicBezTo>
                  <a:cubicBezTo>
                    <a:pt x="7517" y="73393"/>
                    <a:pt x="13706" y="109645"/>
                    <a:pt x="14590" y="117603"/>
                  </a:cubicBezTo>
                  <a:cubicBezTo>
                    <a:pt x="15475" y="125561"/>
                    <a:pt x="6190" y="119371"/>
                    <a:pt x="3095" y="125119"/>
                  </a:cubicBezTo>
                  <a:cubicBezTo>
                    <a:pt x="1" y="130866"/>
                    <a:pt x="2158" y="141743"/>
                    <a:pt x="2158" y="141743"/>
                  </a:cubicBezTo>
                  <a:lnTo>
                    <a:pt x="178611" y="197625"/>
                  </a:lnTo>
                  <a:cubicBezTo>
                    <a:pt x="178611" y="197625"/>
                    <a:pt x="179937" y="195414"/>
                    <a:pt x="185684" y="186131"/>
                  </a:cubicBezTo>
                  <a:cubicBezTo>
                    <a:pt x="191432" y="176846"/>
                    <a:pt x="172864" y="151204"/>
                    <a:pt x="173684" y="140144"/>
                  </a:cubicBezTo>
                  <a:cubicBezTo>
                    <a:pt x="174505" y="129084"/>
                    <a:pt x="205137" y="110530"/>
                    <a:pt x="202043" y="89309"/>
                  </a:cubicBezTo>
                  <a:cubicBezTo>
                    <a:pt x="198958" y="68156"/>
                    <a:pt x="146675" y="1"/>
                    <a:pt x="11831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" name="圖形 3">
              <a:extLst>
                <a:ext uri="{FF2B5EF4-FFF2-40B4-BE49-F238E27FC236}">
                  <a16:creationId xmlns:a16="http://schemas.microsoft.com/office/drawing/2014/main" id="{721DDE6E-A5BB-E762-9EB2-4E6BBC506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25407">
              <a:off x="5047370" y="1492699"/>
              <a:ext cx="2891286" cy="2158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837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資訊盒壓接步驟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ED73D0B-E872-12E8-0F30-EEA777E50B21}"/>
              </a:ext>
            </a:extLst>
          </p:cNvPr>
          <p:cNvSpPr txBox="1"/>
          <p:nvPr/>
        </p:nvSpPr>
        <p:spPr>
          <a:xfrm>
            <a:off x="3890321" y="937760"/>
            <a:ext cx="5068468" cy="346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將資訊盒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用一字起子拆開</a:t>
            </a: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網路線穿過盒子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，將之前的線剪掉，並用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剝線器剝皮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把線卡進去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記得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把多的線剪掉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蓋起來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，盒型記得黏泡綿膠</a:t>
            </a: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64E774E-E1EF-6FB1-2AE9-166E77F3D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8" y="1450780"/>
            <a:ext cx="2984830" cy="224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48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44"/>
          <p:cNvSpPr/>
          <p:nvPr/>
        </p:nvSpPr>
        <p:spPr>
          <a:xfrm rot="6517079">
            <a:off x="6027285" y="1234244"/>
            <a:ext cx="4864866" cy="3525934"/>
          </a:xfrm>
          <a:custGeom>
            <a:avLst/>
            <a:gdLst/>
            <a:ahLst/>
            <a:cxnLst/>
            <a:rect l="l" t="t" r="r" b="b"/>
            <a:pathLst>
              <a:path w="289091" h="209526" extrusionOk="0">
                <a:moveTo>
                  <a:pt x="148837" y="1"/>
                </a:moveTo>
                <a:cubicBezTo>
                  <a:pt x="141742" y="1"/>
                  <a:pt x="134604" y="788"/>
                  <a:pt x="127468" y="2165"/>
                </a:cubicBezTo>
                <a:cubicBezTo>
                  <a:pt x="112941" y="4965"/>
                  <a:pt x="100810" y="16680"/>
                  <a:pt x="91728" y="27934"/>
                </a:cubicBezTo>
                <a:cubicBezTo>
                  <a:pt x="77946" y="45017"/>
                  <a:pt x="69297" y="65455"/>
                  <a:pt x="55729" y="82687"/>
                </a:cubicBezTo>
                <a:cubicBezTo>
                  <a:pt x="35648" y="108197"/>
                  <a:pt x="0" y="136526"/>
                  <a:pt x="13426" y="173189"/>
                </a:cubicBezTo>
                <a:cubicBezTo>
                  <a:pt x="24129" y="202416"/>
                  <a:pt x="56798" y="208751"/>
                  <a:pt x="84363" y="209495"/>
                </a:cubicBezTo>
                <a:cubicBezTo>
                  <a:pt x="85120" y="209515"/>
                  <a:pt x="85871" y="209525"/>
                  <a:pt x="86617" y="209525"/>
                </a:cubicBezTo>
                <a:cubicBezTo>
                  <a:pt x="123140" y="209525"/>
                  <a:pt x="146099" y="185464"/>
                  <a:pt x="164640" y="185464"/>
                </a:cubicBezTo>
                <a:cubicBezTo>
                  <a:pt x="178412" y="185464"/>
                  <a:pt x="192554" y="194152"/>
                  <a:pt x="205277" y="198540"/>
                </a:cubicBezTo>
                <a:cubicBezTo>
                  <a:pt x="215369" y="202020"/>
                  <a:pt x="226687" y="204611"/>
                  <a:pt x="237542" y="204611"/>
                </a:cubicBezTo>
                <a:cubicBezTo>
                  <a:pt x="252904" y="204611"/>
                  <a:pt x="267337" y="199421"/>
                  <a:pt x="276053" y="184216"/>
                </a:cubicBezTo>
                <a:cubicBezTo>
                  <a:pt x="289091" y="161471"/>
                  <a:pt x="284279" y="132895"/>
                  <a:pt x="269440" y="112377"/>
                </a:cubicBezTo>
                <a:cubicBezTo>
                  <a:pt x="253335" y="90105"/>
                  <a:pt x="230389" y="73540"/>
                  <a:pt x="218820" y="47928"/>
                </a:cubicBezTo>
                <a:cubicBezTo>
                  <a:pt x="209910" y="28205"/>
                  <a:pt x="199143" y="13000"/>
                  <a:pt x="178149" y="5133"/>
                </a:cubicBezTo>
                <a:cubicBezTo>
                  <a:pt x="168540" y="1532"/>
                  <a:pt x="158730" y="1"/>
                  <a:pt x="1488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0" name="Google Shape;1650;p44"/>
          <p:cNvSpPr txBox="1">
            <a:spLocks noGrp="1"/>
          </p:cNvSpPr>
          <p:nvPr>
            <p:ph type="title"/>
          </p:nvPr>
        </p:nvSpPr>
        <p:spPr>
          <a:xfrm>
            <a:off x="2593550" y="1583776"/>
            <a:ext cx="39675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Q&amp;A Time</a:t>
            </a:r>
            <a:endParaRPr sz="5400" dirty="0"/>
          </a:p>
        </p:txBody>
      </p:sp>
      <p:sp>
        <p:nvSpPr>
          <p:cNvPr id="1761" name="Google Shape;1761;p44"/>
          <p:cNvSpPr/>
          <p:nvPr/>
        </p:nvSpPr>
        <p:spPr>
          <a:xfrm rot="6517079">
            <a:off x="-2063315" y="808781"/>
            <a:ext cx="4864866" cy="3525934"/>
          </a:xfrm>
          <a:custGeom>
            <a:avLst/>
            <a:gdLst/>
            <a:ahLst/>
            <a:cxnLst/>
            <a:rect l="l" t="t" r="r" b="b"/>
            <a:pathLst>
              <a:path w="289091" h="209526" extrusionOk="0">
                <a:moveTo>
                  <a:pt x="148837" y="1"/>
                </a:moveTo>
                <a:cubicBezTo>
                  <a:pt x="141742" y="1"/>
                  <a:pt x="134604" y="788"/>
                  <a:pt x="127468" y="2165"/>
                </a:cubicBezTo>
                <a:cubicBezTo>
                  <a:pt x="112941" y="4965"/>
                  <a:pt x="100810" y="16680"/>
                  <a:pt x="91728" y="27934"/>
                </a:cubicBezTo>
                <a:cubicBezTo>
                  <a:pt x="77946" y="45017"/>
                  <a:pt x="69297" y="65455"/>
                  <a:pt x="55729" y="82687"/>
                </a:cubicBezTo>
                <a:cubicBezTo>
                  <a:pt x="35648" y="108197"/>
                  <a:pt x="0" y="136526"/>
                  <a:pt x="13426" y="173189"/>
                </a:cubicBezTo>
                <a:cubicBezTo>
                  <a:pt x="24129" y="202416"/>
                  <a:pt x="56798" y="208751"/>
                  <a:pt x="84363" y="209495"/>
                </a:cubicBezTo>
                <a:cubicBezTo>
                  <a:pt x="85120" y="209515"/>
                  <a:pt x="85871" y="209525"/>
                  <a:pt x="86617" y="209525"/>
                </a:cubicBezTo>
                <a:cubicBezTo>
                  <a:pt x="123140" y="209525"/>
                  <a:pt x="146099" y="185464"/>
                  <a:pt x="164640" y="185464"/>
                </a:cubicBezTo>
                <a:cubicBezTo>
                  <a:pt x="178412" y="185464"/>
                  <a:pt x="192554" y="194152"/>
                  <a:pt x="205277" y="198540"/>
                </a:cubicBezTo>
                <a:cubicBezTo>
                  <a:pt x="215369" y="202020"/>
                  <a:pt x="226687" y="204611"/>
                  <a:pt x="237542" y="204611"/>
                </a:cubicBezTo>
                <a:cubicBezTo>
                  <a:pt x="252904" y="204611"/>
                  <a:pt x="267337" y="199421"/>
                  <a:pt x="276053" y="184216"/>
                </a:cubicBezTo>
                <a:cubicBezTo>
                  <a:pt x="289091" y="161471"/>
                  <a:pt x="284279" y="132895"/>
                  <a:pt x="269440" y="112377"/>
                </a:cubicBezTo>
                <a:cubicBezTo>
                  <a:pt x="253335" y="90105"/>
                  <a:pt x="230389" y="73540"/>
                  <a:pt x="218820" y="47928"/>
                </a:cubicBezTo>
                <a:cubicBezTo>
                  <a:pt x="209910" y="28205"/>
                  <a:pt x="199143" y="13000"/>
                  <a:pt x="178149" y="5133"/>
                </a:cubicBezTo>
                <a:cubicBezTo>
                  <a:pt x="168540" y="1532"/>
                  <a:pt x="158730" y="1"/>
                  <a:pt x="1488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圖形 5">
            <a:extLst>
              <a:ext uri="{FF2B5EF4-FFF2-40B4-BE49-F238E27FC236}">
                <a16:creationId xmlns:a16="http://schemas.microsoft.com/office/drawing/2014/main" id="{32251FEF-1D45-E4B6-E6B0-59A31FBB3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0950" y="2571748"/>
            <a:ext cx="2891286" cy="2158101"/>
          </a:xfrm>
          <a:prstGeom prst="rect">
            <a:avLst/>
          </a:prstGeom>
        </p:spPr>
      </p:pic>
      <p:pic>
        <p:nvPicPr>
          <p:cNvPr id="8" name="圖形 7">
            <a:extLst>
              <a:ext uri="{FF2B5EF4-FFF2-40B4-BE49-F238E27FC236}">
                <a16:creationId xmlns:a16="http://schemas.microsoft.com/office/drawing/2014/main" id="{FA16418E-4F8B-C081-FD02-81C071B7C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-941763" y="2822622"/>
            <a:ext cx="2891286" cy="2158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/>
          <p:nvPr/>
        </p:nvSpPr>
        <p:spPr>
          <a:xfrm rot="-7509504">
            <a:off x="5455916" y="207622"/>
            <a:ext cx="5179224" cy="5732711"/>
          </a:xfrm>
          <a:custGeom>
            <a:avLst/>
            <a:gdLst/>
            <a:ahLst/>
            <a:cxnLst/>
            <a:rect l="l" t="t" r="r" b="b"/>
            <a:pathLst>
              <a:path w="26397" h="32076" extrusionOk="0">
                <a:moveTo>
                  <a:pt x="11422" y="1"/>
                </a:moveTo>
                <a:cubicBezTo>
                  <a:pt x="10866" y="1"/>
                  <a:pt x="10274" y="46"/>
                  <a:pt x="9640" y="141"/>
                </a:cubicBezTo>
                <a:cubicBezTo>
                  <a:pt x="5702" y="732"/>
                  <a:pt x="2430" y="3940"/>
                  <a:pt x="1216" y="7734"/>
                </a:cubicBezTo>
                <a:cubicBezTo>
                  <a:pt x="0" y="11528"/>
                  <a:pt x="664" y="15761"/>
                  <a:pt x="2459" y="19317"/>
                </a:cubicBezTo>
                <a:cubicBezTo>
                  <a:pt x="4253" y="22873"/>
                  <a:pt x="7097" y="25808"/>
                  <a:pt x="10241" y="28254"/>
                </a:cubicBezTo>
                <a:cubicBezTo>
                  <a:pt x="12805" y="30251"/>
                  <a:pt x="15774" y="32014"/>
                  <a:pt x="19022" y="32074"/>
                </a:cubicBezTo>
                <a:cubicBezTo>
                  <a:pt x="19066" y="32075"/>
                  <a:pt x="19109" y="32076"/>
                  <a:pt x="19153" y="32076"/>
                </a:cubicBezTo>
                <a:cubicBezTo>
                  <a:pt x="22363" y="32076"/>
                  <a:pt x="25746" y="29895"/>
                  <a:pt x="26096" y="26708"/>
                </a:cubicBezTo>
                <a:cubicBezTo>
                  <a:pt x="26397" y="23957"/>
                  <a:pt x="24516" y="21520"/>
                  <a:pt x="23100" y="19145"/>
                </a:cubicBezTo>
                <a:cubicBezTo>
                  <a:pt x="19506" y="13117"/>
                  <a:pt x="20856" y="1"/>
                  <a:pt x="11422" y="1"/>
                </a:cubicBezTo>
                <a:close/>
              </a:path>
            </a:pathLst>
          </a:cu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圖形 2">
            <a:extLst>
              <a:ext uri="{FF2B5EF4-FFF2-40B4-BE49-F238E27FC236}">
                <a16:creationId xmlns:a16="http://schemas.microsoft.com/office/drawing/2014/main" id="{CD61DD54-1925-4A5C-731A-D8FDDDA05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7608" y="2671555"/>
            <a:ext cx="2891286" cy="2158101"/>
          </a:xfrm>
          <a:prstGeom prst="rect">
            <a:avLst/>
          </a:prstGeom>
        </p:spPr>
      </p:pic>
      <p:sp>
        <p:nvSpPr>
          <p:cNvPr id="159" name="Google Shape;159;p29"/>
          <p:cNvSpPr txBox="1">
            <a:spLocks noGrp="1"/>
          </p:cNvSpPr>
          <p:nvPr>
            <p:ph type="ctrTitle"/>
          </p:nvPr>
        </p:nvSpPr>
        <p:spPr>
          <a:xfrm>
            <a:off x="905767" y="1590954"/>
            <a:ext cx="7411998" cy="23257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/>
              <a:t>感謝各位聆聽</a:t>
            </a:r>
            <a:br>
              <a:rPr lang="en-US" altLang="zh-TW" sz="2400" b="1" dirty="0"/>
            </a:br>
            <a:r>
              <a:rPr lang="zh-TW" altLang="en-US" sz="2400" b="1" dirty="0"/>
              <a:t>記得喔</a:t>
            </a:r>
            <a:r>
              <a:rPr lang="en-US" altLang="zh-TW" sz="2400" b="1" dirty="0"/>
              <a:t>!!</a:t>
            </a:r>
            <a:br>
              <a:rPr lang="en-US" altLang="zh-TW" sz="2400" b="1" dirty="0"/>
            </a:br>
            <a:r>
              <a:rPr lang="zh-TW" altLang="en-US" sz="2400" b="1" dirty="0">
                <a:solidFill>
                  <a:srgbClr val="FF0000"/>
                </a:solidFill>
              </a:rPr>
              <a:t>我們有新訓</a:t>
            </a:r>
            <a:r>
              <a:rPr lang="en-US" altLang="zh-TW" sz="2400" b="1" dirty="0">
                <a:solidFill>
                  <a:srgbClr val="FF0000"/>
                </a:solidFill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</a:rPr>
              <a:t>上學期</a:t>
            </a:r>
            <a:r>
              <a:rPr lang="en-US" altLang="zh-TW" sz="2400" b="1" dirty="0">
                <a:solidFill>
                  <a:srgbClr val="FF0000"/>
                </a:solidFill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</a:rPr>
              <a:t>、幹訓</a:t>
            </a:r>
            <a:r>
              <a:rPr lang="en-US" altLang="zh-TW" sz="2400" b="1" dirty="0">
                <a:solidFill>
                  <a:srgbClr val="FF0000"/>
                </a:solidFill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</a:rPr>
              <a:t>下學期</a:t>
            </a:r>
            <a:r>
              <a:rPr lang="en-US" altLang="zh-TW" sz="2400" b="1" dirty="0">
                <a:solidFill>
                  <a:srgbClr val="FF0000"/>
                </a:solidFill>
              </a:rPr>
              <a:t>)</a:t>
            </a:r>
            <a:br>
              <a:rPr lang="en-US" altLang="zh-TW" sz="2400" b="1" dirty="0">
                <a:solidFill>
                  <a:srgbClr val="FF0000"/>
                </a:solidFill>
              </a:rPr>
            </a:br>
            <a:r>
              <a:rPr lang="zh-TW" altLang="en-US" sz="2400" b="1" dirty="0">
                <a:solidFill>
                  <a:srgbClr val="FF0000"/>
                </a:solidFill>
              </a:rPr>
              <a:t>然後暑假最後一個禮拜有大檢修</a:t>
            </a:r>
            <a:r>
              <a:rPr lang="en-US" altLang="zh-TW" sz="2400" b="1" dirty="0">
                <a:solidFill>
                  <a:srgbClr val="FF0000"/>
                </a:solidFill>
              </a:rPr>
              <a:t>!!!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160" name="Google Shape;160;p29"/>
          <p:cNvSpPr txBox="1">
            <a:spLocks noGrp="1"/>
          </p:cNvSpPr>
          <p:nvPr>
            <p:ph type="subTitle" idx="1"/>
          </p:nvPr>
        </p:nvSpPr>
        <p:spPr>
          <a:xfrm>
            <a:off x="999035" y="4518826"/>
            <a:ext cx="3876300" cy="465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solidFill>
                  <a:schemeClr val="l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雲林科技大學 網路管理小組</a:t>
            </a:r>
            <a:endParaRPr b="1" dirty="0">
              <a:solidFill>
                <a:schemeClr val="l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形 3">
            <a:extLst>
              <a:ext uri="{FF2B5EF4-FFF2-40B4-BE49-F238E27FC236}">
                <a16:creationId xmlns:a16="http://schemas.microsoft.com/office/drawing/2014/main" id="{9B68EF9A-28BB-DB8E-756D-7CC5C71AC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5767" y="1123184"/>
            <a:ext cx="2903226" cy="46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5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44"/>
          <p:cNvSpPr/>
          <p:nvPr/>
        </p:nvSpPr>
        <p:spPr>
          <a:xfrm rot="6517079">
            <a:off x="6027285" y="1234244"/>
            <a:ext cx="4864866" cy="3525934"/>
          </a:xfrm>
          <a:custGeom>
            <a:avLst/>
            <a:gdLst/>
            <a:ahLst/>
            <a:cxnLst/>
            <a:rect l="l" t="t" r="r" b="b"/>
            <a:pathLst>
              <a:path w="289091" h="209526" extrusionOk="0">
                <a:moveTo>
                  <a:pt x="148837" y="1"/>
                </a:moveTo>
                <a:cubicBezTo>
                  <a:pt x="141742" y="1"/>
                  <a:pt x="134604" y="788"/>
                  <a:pt x="127468" y="2165"/>
                </a:cubicBezTo>
                <a:cubicBezTo>
                  <a:pt x="112941" y="4965"/>
                  <a:pt x="100810" y="16680"/>
                  <a:pt x="91728" y="27934"/>
                </a:cubicBezTo>
                <a:cubicBezTo>
                  <a:pt x="77946" y="45017"/>
                  <a:pt x="69297" y="65455"/>
                  <a:pt x="55729" y="82687"/>
                </a:cubicBezTo>
                <a:cubicBezTo>
                  <a:pt x="35648" y="108197"/>
                  <a:pt x="0" y="136526"/>
                  <a:pt x="13426" y="173189"/>
                </a:cubicBezTo>
                <a:cubicBezTo>
                  <a:pt x="24129" y="202416"/>
                  <a:pt x="56798" y="208751"/>
                  <a:pt x="84363" y="209495"/>
                </a:cubicBezTo>
                <a:cubicBezTo>
                  <a:pt x="85120" y="209515"/>
                  <a:pt x="85871" y="209525"/>
                  <a:pt x="86617" y="209525"/>
                </a:cubicBezTo>
                <a:cubicBezTo>
                  <a:pt x="123140" y="209525"/>
                  <a:pt x="146099" y="185464"/>
                  <a:pt x="164640" y="185464"/>
                </a:cubicBezTo>
                <a:cubicBezTo>
                  <a:pt x="178412" y="185464"/>
                  <a:pt x="192554" y="194152"/>
                  <a:pt x="205277" y="198540"/>
                </a:cubicBezTo>
                <a:cubicBezTo>
                  <a:pt x="215369" y="202020"/>
                  <a:pt x="226687" y="204611"/>
                  <a:pt x="237542" y="204611"/>
                </a:cubicBezTo>
                <a:cubicBezTo>
                  <a:pt x="252904" y="204611"/>
                  <a:pt x="267337" y="199421"/>
                  <a:pt x="276053" y="184216"/>
                </a:cubicBezTo>
                <a:cubicBezTo>
                  <a:pt x="289091" y="161471"/>
                  <a:pt x="284279" y="132895"/>
                  <a:pt x="269440" y="112377"/>
                </a:cubicBezTo>
                <a:cubicBezTo>
                  <a:pt x="253335" y="90105"/>
                  <a:pt x="230389" y="73540"/>
                  <a:pt x="218820" y="47928"/>
                </a:cubicBezTo>
                <a:cubicBezTo>
                  <a:pt x="209910" y="28205"/>
                  <a:pt x="199143" y="13000"/>
                  <a:pt x="178149" y="5133"/>
                </a:cubicBezTo>
                <a:cubicBezTo>
                  <a:pt x="168540" y="1532"/>
                  <a:pt x="158730" y="1"/>
                  <a:pt x="1488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0" name="Google Shape;1650;p44"/>
          <p:cNvSpPr txBox="1">
            <a:spLocks noGrp="1"/>
          </p:cNvSpPr>
          <p:nvPr>
            <p:ph type="title"/>
          </p:nvPr>
        </p:nvSpPr>
        <p:spPr>
          <a:xfrm>
            <a:off x="2593550" y="1583776"/>
            <a:ext cx="39675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Q&amp;A Time</a:t>
            </a:r>
            <a:endParaRPr sz="5400" dirty="0"/>
          </a:p>
        </p:txBody>
      </p:sp>
      <p:grpSp>
        <p:nvGrpSpPr>
          <p:cNvPr id="1653" name="Google Shape;1653;p44"/>
          <p:cNvGrpSpPr/>
          <p:nvPr/>
        </p:nvGrpSpPr>
        <p:grpSpPr>
          <a:xfrm>
            <a:off x="6654253" y="792428"/>
            <a:ext cx="2285012" cy="4128237"/>
            <a:chOff x="2360075" y="238275"/>
            <a:chExt cx="2899025" cy="5237550"/>
          </a:xfrm>
        </p:grpSpPr>
        <p:sp>
          <p:nvSpPr>
            <p:cNvPr id="1654" name="Google Shape;1654;p44"/>
            <p:cNvSpPr/>
            <p:nvPr/>
          </p:nvSpPr>
          <p:spPr>
            <a:xfrm>
              <a:off x="2916925" y="5072950"/>
              <a:ext cx="510100" cy="200000"/>
            </a:xfrm>
            <a:custGeom>
              <a:avLst/>
              <a:gdLst/>
              <a:ahLst/>
              <a:cxnLst/>
              <a:rect l="l" t="t" r="r" b="b"/>
              <a:pathLst>
                <a:path w="20404" h="8000" extrusionOk="0">
                  <a:moveTo>
                    <a:pt x="8645" y="1"/>
                  </a:moveTo>
                  <a:lnTo>
                    <a:pt x="948" y="823"/>
                  </a:lnTo>
                  <a:cubicBezTo>
                    <a:pt x="948" y="823"/>
                    <a:pt x="1" y="4548"/>
                    <a:pt x="592" y="5967"/>
                  </a:cubicBezTo>
                  <a:cubicBezTo>
                    <a:pt x="1052" y="7074"/>
                    <a:pt x="1846" y="7222"/>
                    <a:pt x="2985" y="7222"/>
                  </a:cubicBezTo>
                  <a:cubicBezTo>
                    <a:pt x="3307" y="7222"/>
                    <a:pt x="3657" y="7210"/>
                    <a:pt x="4035" y="7204"/>
                  </a:cubicBezTo>
                  <a:cubicBezTo>
                    <a:pt x="4052" y="7204"/>
                    <a:pt x="4071" y="7204"/>
                    <a:pt x="4089" y="7204"/>
                  </a:cubicBezTo>
                  <a:cubicBezTo>
                    <a:pt x="5612" y="7204"/>
                    <a:pt x="11444" y="7999"/>
                    <a:pt x="14477" y="7999"/>
                  </a:cubicBezTo>
                  <a:cubicBezTo>
                    <a:pt x="15077" y="7999"/>
                    <a:pt x="15568" y="7968"/>
                    <a:pt x="15894" y="7894"/>
                  </a:cubicBezTo>
                  <a:cubicBezTo>
                    <a:pt x="17886" y="7437"/>
                    <a:pt x="19873" y="6552"/>
                    <a:pt x="20138" y="5121"/>
                  </a:cubicBezTo>
                  <a:cubicBezTo>
                    <a:pt x="20403" y="3690"/>
                    <a:pt x="16698" y="4170"/>
                    <a:pt x="14837" y="3768"/>
                  </a:cubicBezTo>
                  <a:cubicBezTo>
                    <a:pt x="12975" y="3367"/>
                    <a:pt x="8645" y="1"/>
                    <a:pt x="8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4"/>
            <p:cNvSpPr/>
            <p:nvPr/>
          </p:nvSpPr>
          <p:spPr>
            <a:xfrm>
              <a:off x="2909600" y="5065825"/>
              <a:ext cx="519075" cy="214225"/>
            </a:xfrm>
            <a:custGeom>
              <a:avLst/>
              <a:gdLst/>
              <a:ahLst/>
              <a:cxnLst/>
              <a:rect l="l" t="t" r="r" b="b"/>
              <a:pathLst>
                <a:path w="20763" h="8569" extrusionOk="0">
                  <a:moveTo>
                    <a:pt x="8854" y="582"/>
                  </a:moveTo>
                  <a:cubicBezTo>
                    <a:pt x="9508" y="1084"/>
                    <a:pt x="13296" y="3950"/>
                    <a:pt x="15069" y="4332"/>
                  </a:cubicBezTo>
                  <a:cubicBezTo>
                    <a:pt x="15679" y="4464"/>
                    <a:pt x="16477" y="4504"/>
                    <a:pt x="17248" y="4543"/>
                  </a:cubicBezTo>
                  <a:cubicBezTo>
                    <a:pt x="18430" y="4603"/>
                    <a:pt x="19771" y="4670"/>
                    <a:pt x="20096" y="5080"/>
                  </a:cubicBezTo>
                  <a:cubicBezTo>
                    <a:pt x="20135" y="5131"/>
                    <a:pt x="20178" y="5207"/>
                    <a:pt x="20150" y="5354"/>
                  </a:cubicBezTo>
                  <a:cubicBezTo>
                    <a:pt x="19950" y="6433"/>
                    <a:pt x="18483" y="7360"/>
                    <a:pt x="16122" y="7900"/>
                  </a:cubicBezTo>
                  <a:cubicBezTo>
                    <a:pt x="15819" y="7970"/>
                    <a:pt x="15355" y="7999"/>
                    <a:pt x="14783" y="7999"/>
                  </a:cubicBezTo>
                  <a:cubicBezTo>
                    <a:pt x="13010" y="7999"/>
                    <a:pt x="10210" y="7719"/>
                    <a:pt x="8021" y="7501"/>
                  </a:cubicBezTo>
                  <a:cubicBezTo>
                    <a:pt x="6419" y="7342"/>
                    <a:pt x="5028" y="7203"/>
                    <a:pt x="4380" y="7203"/>
                  </a:cubicBezTo>
                  <a:lnTo>
                    <a:pt x="4324" y="7203"/>
                  </a:lnTo>
                  <a:lnTo>
                    <a:pt x="3895" y="7212"/>
                  </a:lnTo>
                  <a:cubicBezTo>
                    <a:pt x="3690" y="7216"/>
                    <a:pt x="3499" y="7220"/>
                    <a:pt x="3322" y="7220"/>
                  </a:cubicBezTo>
                  <a:cubicBezTo>
                    <a:pt x="2132" y="7220"/>
                    <a:pt x="1537" y="7076"/>
                    <a:pt x="1148" y="6142"/>
                  </a:cubicBezTo>
                  <a:cubicBezTo>
                    <a:pt x="720" y="5115"/>
                    <a:pt x="1198" y="2512"/>
                    <a:pt x="1470" y="1371"/>
                  </a:cubicBezTo>
                  <a:lnTo>
                    <a:pt x="8854" y="582"/>
                  </a:lnTo>
                  <a:close/>
                  <a:moveTo>
                    <a:pt x="8940" y="0"/>
                  </a:moveTo>
                  <a:cubicBezTo>
                    <a:pt x="8929" y="0"/>
                    <a:pt x="8918" y="1"/>
                    <a:pt x="8907" y="2"/>
                  </a:cubicBezTo>
                  <a:lnTo>
                    <a:pt x="1210" y="824"/>
                  </a:lnTo>
                  <a:cubicBezTo>
                    <a:pt x="1092" y="837"/>
                    <a:pt x="993" y="922"/>
                    <a:pt x="963" y="1038"/>
                  </a:cubicBezTo>
                  <a:cubicBezTo>
                    <a:pt x="924" y="1194"/>
                    <a:pt x="0" y="4873"/>
                    <a:pt x="621" y="6363"/>
                  </a:cubicBezTo>
                  <a:cubicBezTo>
                    <a:pt x="1145" y="7622"/>
                    <a:pt x="2079" y="7792"/>
                    <a:pt x="3268" y="7792"/>
                  </a:cubicBezTo>
                  <a:cubicBezTo>
                    <a:pt x="3474" y="7792"/>
                    <a:pt x="3688" y="7787"/>
                    <a:pt x="3908" y="7782"/>
                  </a:cubicBezTo>
                  <a:lnTo>
                    <a:pt x="4332" y="7774"/>
                  </a:lnTo>
                  <a:cubicBezTo>
                    <a:pt x="4931" y="7779"/>
                    <a:pt x="6332" y="7907"/>
                    <a:pt x="7965" y="8070"/>
                  </a:cubicBezTo>
                  <a:cubicBezTo>
                    <a:pt x="10260" y="8298"/>
                    <a:pt x="12971" y="8569"/>
                    <a:pt x="14765" y="8569"/>
                  </a:cubicBezTo>
                  <a:cubicBezTo>
                    <a:pt x="15391" y="8569"/>
                    <a:pt x="15905" y="8535"/>
                    <a:pt x="16251" y="8457"/>
                  </a:cubicBezTo>
                  <a:cubicBezTo>
                    <a:pt x="17774" y="8108"/>
                    <a:pt x="20379" y="7255"/>
                    <a:pt x="20711" y="5459"/>
                  </a:cubicBezTo>
                  <a:cubicBezTo>
                    <a:pt x="20762" y="5184"/>
                    <a:pt x="20705" y="4930"/>
                    <a:pt x="20544" y="4727"/>
                  </a:cubicBezTo>
                  <a:cubicBezTo>
                    <a:pt x="20059" y="4114"/>
                    <a:pt x="18708" y="4045"/>
                    <a:pt x="17276" y="3972"/>
                  </a:cubicBezTo>
                  <a:cubicBezTo>
                    <a:pt x="16528" y="3936"/>
                    <a:pt x="15755" y="3896"/>
                    <a:pt x="15190" y="3775"/>
                  </a:cubicBezTo>
                  <a:cubicBezTo>
                    <a:pt x="13413" y="3390"/>
                    <a:pt x="9156" y="94"/>
                    <a:pt x="9113" y="61"/>
                  </a:cubicBezTo>
                  <a:cubicBezTo>
                    <a:pt x="9064" y="21"/>
                    <a:pt x="9003" y="0"/>
                    <a:pt x="89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4"/>
            <p:cNvSpPr/>
            <p:nvPr/>
          </p:nvSpPr>
          <p:spPr>
            <a:xfrm>
              <a:off x="3103675" y="5072950"/>
              <a:ext cx="129500" cy="86050"/>
            </a:xfrm>
            <a:custGeom>
              <a:avLst/>
              <a:gdLst/>
              <a:ahLst/>
              <a:cxnLst/>
              <a:rect l="l" t="t" r="r" b="b"/>
              <a:pathLst>
                <a:path w="5180" h="3442" extrusionOk="0">
                  <a:moveTo>
                    <a:pt x="1175" y="1"/>
                  </a:moveTo>
                  <a:lnTo>
                    <a:pt x="248" y="100"/>
                  </a:lnTo>
                  <a:lnTo>
                    <a:pt x="0" y="1112"/>
                  </a:lnTo>
                  <a:cubicBezTo>
                    <a:pt x="0" y="1112"/>
                    <a:pt x="1738" y="2800"/>
                    <a:pt x="3268" y="3350"/>
                  </a:cubicBezTo>
                  <a:cubicBezTo>
                    <a:pt x="3445" y="3414"/>
                    <a:pt x="3615" y="3442"/>
                    <a:pt x="3779" y="3442"/>
                  </a:cubicBezTo>
                  <a:cubicBezTo>
                    <a:pt x="4336" y="3442"/>
                    <a:pt x="4816" y="3119"/>
                    <a:pt x="5180" y="2759"/>
                  </a:cubicBezTo>
                  <a:cubicBezTo>
                    <a:pt x="3275" y="1633"/>
                    <a:pt x="1175" y="1"/>
                    <a:pt x="1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4"/>
            <p:cNvSpPr/>
            <p:nvPr/>
          </p:nvSpPr>
          <p:spPr>
            <a:xfrm>
              <a:off x="3096150" y="5065800"/>
              <a:ext cx="145375" cy="100350"/>
            </a:xfrm>
            <a:custGeom>
              <a:avLst/>
              <a:gdLst/>
              <a:ahLst/>
              <a:cxnLst/>
              <a:rect l="l" t="t" r="r" b="b"/>
              <a:pathLst>
                <a:path w="5815" h="4014" extrusionOk="0">
                  <a:moveTo>
                    <a:pt x="1393" y="583"/>
                  </a:moveTo>
                  <a:cubicBezTo>
                    <a:pt x="1792" y="888"/>
                    <a:pt x="3423" y="2120"/>
                    <a:pt x="4999" y="3089"/>
                  </a:cubicBezTo>
                  <a:cubicBezTo>
                    <a:pt x="4691" y="3324"/>
                    <a:pt x="4383" y="3441"/>
                    <a:pt x="4079" y="3441"/>
                  </a:cubicBezTo>
                  <a:cubicBezTo>
                    <a:pt x="3940" y="3441"/>
                    <a:pt x="3802" y="3417"/>
                    <a:pt x="3665" y="3368"/>
                  </a:cubicBezTo>
                  <a:cubicBezTo>
                    <a:pt x="2433" y="2925"/>
                    <a:pt x="1029" y="1683"/>
                    <a:pt x="619" y="1305"/>
                  </a:cubicBezTo>
                  <a:lnTo>
                    <a:pt x="780" y="649"/>
                  </a:lnTo>
                  <a:lnTo>
                    <a:pt x="1393" y="583"/>
                  </a:lnTo>
                  <a:close/>
                  <a:moveTo>
                    <a:pt x="1472" y="1"/>
                  </a:moveTo>
                  <a:cubicBezTo>
                    <a:pt x="1463" y="1"/>
                    <a:pt x="1454" y="1"/>
                    <a:pt x="1445" y="2"/>
                  </a:cubicBezTo>
                  <a:lnTo>
                    <a:pt x="519" y="102"/>
                  </a:lnTo>
                  <a:cubicBezTo>
                    <a:pt x="399" y="114"/>
                    <a:pt x="300" y="201"/>
                    <a:pt x="272" y="317"/>
                  </a:cubicBezTo>
                  <a:lnTo>
                    <a:pt x="24" y="1330"/>
                  </a:lnTo>
                  <a:cubicBezTo>
                    <a:pt x="0" y="1428"/>
                    <a:pt x="30" y="1532"/>
                    <a:pt x="103" y="1602"/>
                  </a:cubicBezTo>
                  <a:cubicBezTo>
                    <a:pt x="175" y="1673"/>
                    <a:pt x="1902" y="3341"/>
                    <a:pt x="3473" y="3905"/>
                  </a:cubicBezTo>
                  <a:cubicBezTo>
                    <a:pt x="3667" y="3976"/>
                    <a:pt x="3873" y="4013"/>
                    <a:pt x="4080" y="4014"/>
                  </a:cubicBezTo>
                  <a:cubicBezTo>
                    <a:pt x="4626" y="4014"/>
                    <a:pt x="5170" y="3755"/>
                    <a:pt x="5682" y="3247"/>
                  </a:cubicBezTo>
                  <a:cubicBezTo>
                    <a:pt x="5814" y="3116"/>
                    <a:pt x="5787" y="2894"/>
                    <a:pt x="5625" y="2799"/>
                  </a:cubicBezTo>
                  <a:cubicBezTo>
                    <a:pt x="3760" y="1695"/>
                    <a:pt x="1671" y="77"/>
                    <a:pt x="1651" y="61"/>
                  </a:cubicBezTo>
                  <a:cubicBezTo>
                    <a:pt x="1599" y="22"/>
                    <a:pt x="1536" y="1"/>
                    <a:pt x="1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4"/>
            <p:cNvSpPr/>
            <p:nvPr/>
          </p:nvSpPr>
          <p:spPr>
            <a:xfrm>
              <a:off x="2929100" y="5195100"/>
              <a:ext cx="491675" cy="77850"/>
            </a:xfrm>
            <a:custGeom>
              <a:avLst/>
              <a:gdLst/>
              <a:ahLst/>
              <a:cxnLst/>
              <a:rect l="l" t="t" r="r" b="b"/>
              <a:pathLst>
                <a:path w="19667" h="3114" extrusionOk="0">
                  <a:moveTo>
                    <a:pt x="19655" y="1"/>
                  </a:moveTo>
                  <a:lnTo>
                    <a:pt x="19655" y="1"/>
                  </a:lnTo>
                  <a:cubicBezTo>
                    <a:pt x="19010" y="364"/>
                    <a:pt x="17816" y="950"/>
                    <a:pt x="16098" y="1427"/>
                  </a:cubicBezTo>
                  <a:cubicBezTo>
                    <a:pt x="15225" y="1670"/>
                    <a:pt x="14275" y="1765"/>
                    <a:pt x="13244" y="1765"/>
                  </a:cubicBezTo>
                  <a:cubicBezTo>
                    <a:pt x="11086" y="1765"/>
                    <a:pt x="8574" y="1349"/>
                    <a:pt x="5671" y="1003"/>
                  </a:cubicBezTo>
                  <a:cubicBezTo>
                    <a:pt x="3774" y="778"/>
                    <a:pt x="2218" y="715"/>
                    <a:pt x="1070" y="715"/>
                  </a:cubicBezTo>
                  <a:cubicBezTo>
                    <a:pt x="661" y="715"/>
                    <a:pt x="303" y="723"/>
                    <a:pt x="1" y="734"/>
                  </a:cubicBezTo>
                  <a:cubicBezTo>
                    <a:pt x="25" y="853"/>
                    <a:pt x="59" y="969"/>
                    <a:pt x="104" y="1082"/>
                  </a:cubicBezTo>
                  <a:cubicBezTo>
                    <a:pt x="565" y="2188"/>
                    <a:pt x="1358" y="2336"/>
                    <a:pt x="2497" y="2336"/>
                  </a:cubicBezTo>
                  <a:cubicBezTo>
                    <a:pt x="2820" y="2336"/>
                    <a:pt x="3170" y="2324"/>
                    <a:pt x="3548" y="2318"/>
                  </a:cubicBezTo>
                  <a:cubicBezTo>
                    <a:pt x="3565" y="2318"/>
                    <a:pt x="3583" y="2318"/>
                    <a:pt x="3602" y="2318"/>
                  </a:cubicBezTo>
                  <a:cubicBezTo>
                    <a:pt x="5124" y="2318"/>
                    <a:pt x="10957" y="3113"/>
                    <a:pt x="13990" y="3113"/>
                  </a:cubicBezTo>
                  <a:cubicBezTo>
                    <a:pt x="14590" y="3113"/>
                    <a:pt x="15081" y="3082"/>
                    <a:pt x="15407" y="3008"/>
                  </a:cubicBezTo>
                  <a:cubicBezTo>
                    <a:pt x="17398" y="2551"/>
                    <a:pt x="19384" y="1666"/>
                    <a:pt x="19650" y="235"/>
                  </a:cubicBezTo>
                  <a:cubicBezTo>
                    <a:pt x="19665" y="158"/>
                    <a:pt x="19666" y="79"/>
                    <a:pt x="196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4"/>
            <p:cNvSpPr/>
            <p:nvPr/>
          </p:nvSpPr>
          <p:spPr>
            <a:xfrm>
              <a:off x="2921175" y="5187950"/>
              <a:ext cx="506800" cy="92100"/>
            </a:xfrm>
            <a:custGeom>
              <a:avLst/>
              <a:gdLst/>
              <a:ahLst/>
              <a:cxnLst/>
              <a:rect l="l" t="t" r="r" b="b"/>
              <a:pathLst>
                <a:path w="20272" h="3684" extrusionOk="0">
                  <a:moveTo>
                    <a:pt x="19574" y="820"/>
                  </a:moveTo>
                  <a:lnTo>
                    <a:pt x="19574" y="820"/>
                  </a:lnTo>
                  <a:cubicBezTo>
                    <a:pt x="19151" y="1748"/>
                    <a:pt x="17759" y="2535"/>
                    <a:pt x="15659" y="3015"/>
                  </a:cubicBezTo>
                  <a:cubicBezTo>
                    <a:pt x="15356" y="3085"/>
                    <a:pt x="14892" y="3114"/>
                    <a:pt x="14321" y="3114"/>
                  </a:cubicBezTo>
                  <a:cubicBezTo>
                    <a:pt x="12548" y="3114"/>
                    <a:pt x="9748" y="2834"/>
                    <a:pt x="7558" y="2616"/>
                  </a:cubicBezTo>
                  <a:cubicBezTo>
                    <a:pt x="5956" y="2457"/>
                    <a:pt x="4565" y="2318"/>
                    <a:pt x="3917" y="2318"/>
                  </a:cubicBezTo>
                  <a:lnTo>
                    <a:pt x="3861" y="2318"/>
                  </a:lnTo>
                  <a:lnTo>
                    <a:pt x="3432" y="2327"/>
                  </a:lnTo>
                  <a:cubicBezTo>
                    <a:pt x="3221" y="2332"/>
                    <a:pt x="3026" y="2335"/>
                    <a:pt x="2844" y="2335"/>
                  </a:cubicBezTo>
                  <a:cubicBezTo>
                    <a:pt x="1680" y="2335"/>
                    <a:pt x="1089" y="2191"/>
                    <a:pt x="700" y="1294"/>
                  </a:cubicBezTo>
                  <a:cubicBezTo>
                    <a:pt x="914" y="1289"/>
                    <a:pt x="1148" y="1286"/>
                    <a:pt x="1400" y="1286"/>
                  </a:cubicBezTo>
                  <a:cubicBezTo>
                    <a:pt x="2548" y="1286"/>
                    <a:pt x="4088" y="1351"/>
                    <a:pt x="5955" y="1573"/>
                  </a:cubicBezTo>
                  <a:cubicBezTo>
                    <a:pt x="6670" y="1657"/>
                    <a:pt x="7361" y="1748"/>
                    <a:pt x="8030" y="1834"/>
                  </a:cubicBezTo>
                  <a:cubicBezTo>
                    <a:pt x="10050" y="2094"/>
                    <a:pt x="11901" y="2334"/>
                    <a:pt x="13563" y="2334"/>
                  </a:cubicBezTo>
                  <a:cubicBezTo>
                    <a:pt x="14618" y="2334"/>
                    <a:pt x="15596" y="2237"/>
                    <a:pt x="16492" y="1988"/>
                  </a:cubicBezTo>
                  <a:cubicBezTo>
                    <a:pt x="17825" y="1617"/>
                    <a:pt x="18851" y="1183"/>
                    <a:pt x="19574" y="820"/>
                  </a:cubicBezTo>
                  <a:close/>
                  <a:moveTo>
                    <a:pt x="19972" y="1"/>
                  </a:moveTo>
                  <a:cubicBezTo>
                    <a:pt x="19925" y="1"/>
                    <a:pt x="19877" y="12"/>
                    <a:pt x="19832" y="38"/>
                  </a:cubicBezTo>
                  <a:cubicBezTo>
                    <a:pt x="19149" y="424"/>
                    <a:pt x="17990" y="979"/>
                    <a:pt x="16339" y="1439"/>
                  </a:cubicBezTo>
                  <a:cubicBezTo>
                    <a:pt x="15489" y="1675"/>
                    <a:pt x="14569" y="1768"/>
                    <a:pt x="13564" y="1768"/>
                  </a:cubicBezTo>
                  <a:cubicBezTo>
                    <a:pt x="11973" y="1768"/>
                    <a:pt x="10171" y="1535"/>
                    <a:pt x="8103" y="1267"/>
                  </a:cubicBezTo>
                  <a:cubicBezTo>
                    <a:pt x="7433" y="1181"/>
                    <a:pt x="6739" y="1091"/>
                    <a:pt x="6022" y="1006"/>
                  </a:cubicBezTo>
                  <a:cubicBezTo>
                    <a:pt x="4119" y="780"/>
                    <a:pt x="2551" y="715"/>
                    <a:pt x="1381" y="715"/>
                  </a:cubicBezTo>
                  <a:cubicBezTo>
                    <a:pt x="974" y="715"/>
                    <a:pt x="615" y="723"/>
                    <a:pt x="307" y="735"/>
                  </a:cubicBezTo>
                  <a:cubicBezTo>
                    <a:pt x="130" y="741"/>
                    <a:pt x="0" y="907"/>
                    <a:pt x="39" y="1081"/>
                  </a:cubicBezTo>
                  <a:cubicBezTo>
                    <a:pt x="68" y="1217"/>
                    <a:pt x="107" y="1350"/>
                    <a:pt x="158" y="1478"/>
                  </a:cubicBezTo>
                  <a:cubicBezTo>
                    <a:pt x="682" y="2737"/>
                    <a:pt x="1616" y="2907"/>
                    <a:pt x="2805" y="2907"/>
                  </a:cubicBezTo>
                  <a:cubicBezTo>
                    <a:pt x="3011" y="2907"/>
                    <a:pt x="3225" y="2902"/>
                    <a:pt x="3445" y="2897"/>
                  </a:cubicBezTo>
                  <a:lnTo>
                    <a:pt x="3869" y="2889"/>
                  </a:lnTo>
                  <a:cubicBezTo>
                    <a:pt x="4468" y="2894"/>
                    <a:pt x="5869" y="3022"/>
                    <a:pt x="7502" y="3185"/>
                  </a:cubicBezTo>
                  <a:cubicBezTo>
                    <a:pt x="9797" y="3413"/>
                    <a:pt x="12508" y="3684"/>
                    <a:pt x="14302" y="3684"/>
                  </a:cubicBezTo>
                  <a:cubicBezTo>
                    <a:pt x="14928" y="3684"/>
                    <a:pt x="15442" y="3650"/>
                    <a:pt x="15788" y="3572"/>
                  </a:cubicBezTo>
                  <a:cubicBezTo>
                    <a:pt x="17311" y="3223"/>
                    <a:pt x="19916" y="2370"/>
                    <a:pt x="20248" y="573"/>
                  </a:cubicBezTo>
                  <a:cubicBezTo>
                    <a:pt x="20269" y="464"/>
                    <a:pt x="20271" y="353"/>
                    <a:pt x="20254" y="243"/>
                  </a:cubicBezTo>
                  <a:cubicBezTo>
                    <a:pt x="20232" y="96"/>
                    <a:pt x="20106" y="1"/>
                    <a:pt x="19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4"/>
            <p:cNvSpPr/>
            <p:nvPr/>
          </p:nvSpPr>
          <p:spPr>
            <a:xfrm>
              <a:off x="2526100" y="3075375"/>
              <a:ext cx="732575" cy="2019300"/>
            </a:xfrm>
            <a:custGeom>
              <a:avLst/>
              <a:gdLst/>
              <a:ahLst/>
              <a:cxnLst/>
              <a:rect l="l" t="t" r="r" b="b"/>
              <a:pathLst>
                <a:path w="29303" h="80772" extrusionOk="0">
                  <a:moveTo>
                    <a:pt x="1166" y="0"/>
                  </a:moveTo>
                  <a:cubicBezTo>
                    <a:pt x="1166" y="0"/>
                    <a:pt x="1076" y="13849"/>
                    <a:pt x="1007" y="19132"/>
                  </a:cubicBezTo>
                  <a:cubicBezTo>
                    <a:pt x="940" y="24415"/>
                    <a:pt x="2288" y="43816"/>
                    <a:pt x="2012" y="44535"/>
                  </a:cubicBezTo>
                  <a:cubicBezTo>
                    <a:pt x="1737" y="45252"/>
                    <a:pt x="1" y="57928"/>
                    <a:pt x="902" y="61056"/>
                  </a:cubicBezTo>
                  <a:cubicBezTo>
                    <a:pt x="1802" y="64184"/>
                    <a:pt x="3304" y="80772"/>
                    <a:pt x="3304" y="80772"/>
                  </a:cubicBezTo>
                  <a:lnTo>
                    <a:pt x="10439" y="80528"/>
                  </a:lnTo>
                  <a:cubicBezTo>
                    <a:pt x="10439" y="80528"/>
                    <a:pt x="11241" y="56390"/>
                    <a:pt x="12072" y="54665"/>
                  </a:cubicBezTo>
                  <a:cubicBezTo>
                    <a:pt x="12905" y="52941"/>
                    <a:pt x="13214" y="44513"/>
                    <a:pt x="13608" y="42081"/>
                  </a:cubicBezTo>
                  <a:cubicBezTo>
                    <a:pt x="14002" y="39648"/>
                    <a:pt x="15785" y="24348"/>
                    <a:pt x="15785" y="24348"/>
                  </a:cubicBezTo>
                  <a:cubicBezTo>
                    <a:pt x="15785" y="24348"/>
                    <a:pt x="18043" y="42732"/>
                    <a:pt x="17681" y="47448"/>
                  </a:cubicBezTo>
                  <a:cubicBezTo>
                    <a:pt x="17320" y="52163"/>
                    <a:pt x="15241" y="56618"/>
                    <a:pt x="15871" y="60750"/>
                  </a:cubicBezTo>
                  <a:cubicBezTo>
                    <a:pt x="16500" y="64881"/>
                    <a:pt x="16581" y="80726"/>
                    <a:pt x="16581" y="80726"/>
                  </a:cubicBezTo>
                  <a:lnTo>
                    <a:pt x="23688" y="78628"/>
                  </a:lnTo>
                  <a:cubicBezTo>
                    <a:pt x="23688" y="78628"/>
                    <a:pt x="25156" y="71326"/>
                    <a:pt x="25134" y="69756"/>
                  </a:cubicBezTo>
                  <a:cubicBezTo>
                    <a:pt x="25111" y="68186"/>
                    <a:pt x="24921" y="64762"/>
                    <a:pt x="25178" y="62760"/>
                  </a:cubicBezTo>
                  <a:cubicBezTo>
                    <a:pt x="25435" y="60758"/>
                    <a:pt x="29072" y="45288"/>
                    <a:pt x="29150" y="40719"/>
                  </a:cubicBezTo>
                  <a:cubicBezTo>
                    <a:pt x="29228" y="36150"/>
                    <a:pt x="29302" y="888"/>
                    <a:pt x="29302" y="887"/>
                  </a:cubicBezTo>
                  <a:lnTo>
                    <a:pt x="29302" y="887"/>
                  </a:lnTo>
                  <a:cubicBezTo>
                    <a:pt x="29302" y="887"/>
                    <a:pt x="23480" y="2458"/>
                    <a:pt x="15937" y="2458"/>
                  </a:cubicBezTo>
                  <a:cubicBezTo>
                    <a:pt x="11343" y="2458"/>
                    <a:pt x="6110" y="1876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4"/>
            <p:cNvSpPr/>
            <p:nvPr/>
          </p:nvSpPr>
          <p:spPr>
            <a:xfrm>
              <a:off x="2518650" y="3068200"/>
              <a:ext cx="747150" cy="2033625"/>
            </a:xfrm>
            <a:custGeom>
              <a:avLst/>
              <a:gdLst/>
              <a:ahLst/>
              <a:cxnLst/>
              <a:rect l="l" t="t" r="r" b="b"/>
              <a:pathLst>
                <a:path w="29886" h="81345" extrusionOk="0">
                  <a:moveTo>
                    <a:pt x="1747" y="697"/>
                  </a:moveTo>
                  <a:cubicBezTo>
                    <a:pt x="6586" y="2462"/>
                    <a:pt x="11700" y="3016"/>
                    <a:pt x="16210" y="3016"/>
                  </a:cubicBezTo>
                  <a:cubicBezTo>
                    <a:pt x="22690" y="3016"/>
                    <a:pt x="27925" y="1873"/>
                    <a:pt x="29313" y="1539"/>
                  </a:cubicBezTo>
                  <a:lnTo>
                    <a:pt x="29313" y="1539"/>
                  </a:lnTo>
                  <a:cubicBezTo>
                    <a:pt x="29305" y="5306"/>
                    <a:pt x="29235" y="36737"/>
                    <a:pt x="29161" y="41001"/>
                  </a:cubicBezTo>
                  <a:cubicBezTo>
                    <a:pt x="29108" y="44166"/>
                    <a:pt x="27334" y="52597"/>
                    <a:pt x="26160" y="58176"/>
                  </a:cubicBezTo>
                  <a:cubicBezTo>
                    <a:pt x="25643" y="60626"/>
                    <a:pt x="25271" y="62396"/>
                    <a:pt x="25192" y="63011"/>
                  </a:cubicBezTo>
                  <a:cubicBezTo>
                    <a:pt x="24988" y="64598"/>
                    <a:pt x="25060" y="67022"/>
                    <a:pt x="25114" y="68793"/>
                  </a:cubicBezTo>
                  <a:cubicBezTo>
                    <a:pt x="25128" y="69276"/>
                    <a:pt x="25141" y="69705"/>
                    <a:pt x="25146" y="70047"/>
                  </a:cubicBezTo>
                  <a:cubicBezTo>
                    <a:pt x="25166" y="71437"/>
                    <a:pt x="23958" y="77587"/>
                    <a:pt x="23740" y="78690"/>
                  </a:cubicBezTo>
                  <a:lnTo>
                    <a:pt x="17161" y="80631"/>
                  </a:lnTo>
                  <a:cubicBezTo>
                    <a:pt x="17144" y="78143"/>
                    <a:pt x="17029" y="64792"/>
                    <a:pt x="16450" y="60994"/>
                  </a:cubicBezTo>
                  <a:cubicBezTo>
                    <a:pt x="16082" y="58580"/>
                    <a:pt x="16661" y="56048"/>
                    <a:pt x="17273" y="53366"/>
                  </a:cubicBezTo>
                  <a:cubicBezTo>
                    <a:pt x="17687" y="51552"/>
                    <a:pt x="18116" y="49677"/>
                    <a:pt x="18264" y="47756"/>
                  </a:cubicBezTo>
                  <a:cubicBezTo>
                    <a:pt x="18623" y="43066"/>
                    <a:pt x="16458" y="25351"/>
                    <a:pt x="16365" y="24600"/>
                  </a:cubicBezTo>
                  <a:cubicBezTo>
                    <a:pt x="16348" y="24456"/>
                    <a:pt x="16226" y="24349"/>
                    <a:pt x="16083" y="24349"/>
                  </a:cubicBezTo>
                  <a:lnTo>
                    <a:pt x="16082" y="24349"/>
                  </a:lnTo>
                  <a:cubicBezTo>
                    <a:pt x="15937" y="24349"/>
                    <a:pt x="15815" y="24458"/>
                    <a:pt x="15799" y="24601"/>
                  </a:cubicBezTo>
                  <a:cubicBezTo>
                    <a:pt x="15782" y="24754"/>
                    <a:pt x="14013" y="39924"/>
                    <a:pt x="13625" y="42321"/>
                  </a:cubicBezTo>
                  <a:cubicBezTo>
                    <a:pt x="13486" y="43180"/>
                    <a:pt x="13361" y="44734"/>
                    <a:pt x="13215" y="46532"/>
                  </a:cubicBezTo>
                  <a:cubicBezTo>
                    <a:pt x="12956" y="49749"/>
                    <a:pt x="12633" y="53752"/>
                    <a:pt x="12114" y="54828"/>
                  </a:cubicBezTo>
                  <a:cubicBezTo>
                    <a:pt x="11303" y="56508"/>
                    <a:pt x="10556" y="77760"/>
                    <a:pt x="10460" y="80539"/>
                  </a:cubicBezTo>
                  <a:lnTo>
                    <a:pt x="3862" y="80764"/>
                  </a:lnTo>
                  <a:cubicBezTo>
                    <a:pt x="3658" y="78536"/>
                    <a:pt x="2320" y="64201"/>
                    <a:pt x="1474" y="61264"/>
                  </a:cubicBezTo>
                  <a:cubicBezTo>
                    <a:pt x="606" y="58248"/>
                    <a:pt x="2276" y="45709"/>
                    <a:pt x="2576" y="44923"/>
                  </a:cubicBezTo>
                  <a:cubicBezTo>
                    <a:pt x="2719" y="44553"/>
                    <a:pt x="2576" y="41541"/>
                    <a:pt x="2192" y="34234"/>
                  </a:cubicBezTo>
                  <a:cubicBezTo>
                    <a:pt x="1895" y="28556"/>
                    <a:pt x="1556" y="22120"/>
                    <a:pt x="1591" y="19423"/>
                  </a:cubicBezTo>
                  <a:cubicBezTo>
                    <a:pt x="1652" y="14708"/>
                    <a:pt x="1731" y="3030"/>
                    <a:pt x="1747" y="697"/>
                  </a:cubicBezTo>
                  <a:close/>
                  <a:moveTo>
                    <a:pt x="1464" y="1"/>
                  </a:moveTo>
                  <a:cubicBezTo>
                    <a:pt x="1313" y="1"/>
                    <a:pt x="1179" y="122"/>
                    <a:pt x="1178" y="286"/>
                  </a:cubicBezTo>
                  <a:cubicBezTo>
                    <a:pt x="1178" y="424"/>
                    <a:pt x="1088" y="14193"/>
                    <a:pt x="1021" y="19415"/>
                  </a:cubicBezTo>
                  <a:cubicBezTo>
                    <a:pt x="985" y="22131"/>
                    <a:pt x="1324" y="28577"/>
                    <a:pt x="1623" y="34264"/>
                  </a:cubicBezTo>
                  <a:cubicBezTo>
                    <a:pt x="1880" y="39188"/>
                    <a:pt x="2149" y="44279"/>
                    <a:pt x="2044" y="44719"/>
                  </a:cubicBezTo>
                  <a:cubicBezTo>
                    <a:pt x="1734" y="45529"/>
                    <a:pt x="1" y="58213"/>
                    <a:pt x="925" y="61423"/>
                  </a:cubicBezTo>
                  <a:cubicBezTo>
                    <a:pt x="1809" y="64488"/>
                    <a:pt x="3303" y="80918"/>
                    <a:pt x="3318" y="81084"/>
                  </a:cubicBezTo>
                  <a:cubicBezTo>
                    <a:pt x="3332" y="81230"/>
                    <a:pt x="3455" y="81343"/>
                    <a:pt x="3602" y="81343"/>
                  </a:cubicBezTo>
                  <a:lnTo>
                    <a:pt x="3611" y="81344"/>
                  </a:lnTo>
                  <a:lnTo>
                    <a:pt x="10746" y="81101"/>
                  </a:lnTo>
                  <a:cubicBezTo>
                    <a:pt x="10896" y="81095"/>
                    <a:pt x="11017" y="80975"/>
                    <a:pt x="11021" y="80825"/>
                  </a:cubicBezTo>
                  <a:cubicBezTo>
                    <a:pt x="11244" y="74128"/>
                    <a:pt x="11966" y="56448"/>
                    <a:pt x="12627" y="55077"/>
                  </a:cubicBezTo>
                  <a:cubicBezTo>
                    <a:pt x="13193" y="53905"/>
                    <a:pt x="13507" y="50013"/>
                    <a:pt x="13784" y="46579"/>
                  </a:cubicBezTo>
                  <a:cubicBezTo>
                    <a:pt x="13928" y="44793"/>
                    <a:pt x="14052" y="43250"/>
                    <a:pt x="14188" y="42414"/>
                  </a:cubicBezTo>
                  <a:cubicBezTo>
                    <a:pt x="14483" y="40594"/>
                    <a:pt x="15564" y="31492"/>
                    <a:pt x="16084" y="27078"/>
                  </a:cubicBezTo>
                  <a:cubicBezTo>
                    <a:pt x="16677" y="32220"/>
                    <a:pt x="17971" y="44100"/>
                    <a:pt x="17694" y="47714"/>
                  </a:cubicBezTo>
                  <a:cubicBezTo>
                    <a:pt x="17549" y="49592"/>
                    <a:pt x="17126" y="51446"/>
                    <a:pt x="16717" y="53240"/>
                  </a:cubicBezTo>
                  <a:cubicBezTo>
                    <a:pt x="16092" y="55975"/>
                    <a:pt x="15501" y="58560"/>
                    <a:pt x="15886" y="61080"/>
                  </a:cubicBezTo>
                  <a:cubicBezTo>
                    <a:pt x="16505" y="65144"/>
                    <a:pt x="16592" y="80856"/>
                    <a:pt x="16593" y="81015"/>
                  </a:cubicBezTo>
                  <a:cubicBezTo>
                    <a:pt x="16594" y="81177"/>
                    <a:pt x="16725" y="81299"/>
                    <a:pt x="16877" y="81299"/>
                  </a:cubicBezTo>
                  <a:cubicBezTo>
                    <a:pt x="16904" y="81299"/>
                    <a:pt x="16931" y="81295"/>
                    <a:pt x="16959" y="81287"/>
                  </a:cubicBezTo>
                  <a:lnTo>
                    <a:pt x="24068" y="79188"/>
                  </a:lnTo>
                  <a:cubicBezTo>
                    <a:pt x="24169" y="79158"/>
                    <a:pt x="24246" y="79074"/>
                    <a:pt x="24267" y="78970"/>
                  </a:cubicBezTo>
                  <a:cubicBezTo>
                    <a:pt x="24327" y="78671"/>
                    <a:pt x="25740" y="71621"/>
                    <a:pt x="25717" y="70039"/>
                  </a:cubicBezTo>
                  <a:cubicBezTo>
                    <a:pt x="25713" y="69695"/>
                    <a:pt x="25700" y="69263"/>
                    <a:pt x="25686" y="68776"/>
                  </a:cubicBezTo>
                  <a:cubicBezTo>
                    <a:pt x="25632" y="67025"/>
                    <a:pt x="25561" y="64626"/>
                    <a:pt x="25759" y="63084"/>
                  </a:cubicBezTo>
                  <a:cubicBezTo>
                    <a:pt x="25836" y="62491"/>
                    <a:pt x="26225" y="60639"/>
                    <a:pt x="26718" y="58294"/>
                  </a:cubicBezTo>
                  <a:cubicBezTo>
                    <a:pt x="27898" y="52695"/>
                    <a:pt x="29678" y="44232"/>
                    <a:pt x="29733" y="41011"/>
                  </a:cubicBezTo>
                  <a:cubicBezTo>
                    <a:pt x="29811" y="36492"/>
                    <a:pt x="29885" y="1529"/>
                    <a:pt x="29885" y="1175"/>
                  </a:cubicBezTo>
                  <a:cubicBezTo>
                    <a:pt x="29885" y="1086"/>
                    <a:pt x="29844" y="1002"/>
                    <a:pt x="29774" y="948"/>
                  </a:cubicBezTo>
                  <a:cubicBezTo>
                    <a:pt x="29724" y="909"/>
                    <a:pt x="29663" y="889"/>
                    <a:pt x="29601" y="889"/>
                  </a:cubicBezTo>
                  <a:cubicBezTo>
                    <a:pt x="29575" y="889"/>
                    <a:pt x="29550" y="892"/>
                    <a:pt x="29525" y="899"/>
                  </a:cubicBezTo>
                  <a:cubicBezTo>
                    <a:pt x="29433" y="925"/>
                    <a:pt x="23650" y="2448"/>
                    <a:pt x="16214" y="2448"/>
                  </a:cubicBezTo>
                  <a:cubicBezTo>
                    <a:pt x="11643" y="2448"/>
                    <a:pt x="6448" y="1872"/>
                    <a:pt x="1565" y="20"/>
                  </a:cubicBezTo>
                  <a:cubicBezTo>
                    <a:pt x="1531" y="7"/>
                    <a:pt x="149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4"/>
            <p:cNvSpPr/>
            <p:nvPr/>
          </p:nvSpPr>
          <p:spPr>
            <a:xfrm>
              <a:off x="2554425" y="3075375"/>
              <a:ext cx="706175" cy="217325"/>
            </a:xfrm>
            <a:custGeom>
              <a:avLst/>
              <a:gdLst/>
              <a:ahLst/>
              <a:cxnLst/>
              <a:rect l="l" t="t" r="r" b="b"/>
              <a:pathLst>
                <a:path w="28247" h="8693" extrusionOk="0">
                  <a:moveTo>
                    <a:pt x="33" y="0"/>
                  </a:moveTo>
                  <a:cubicBezTo>
                    <a:pt x="33" y="0"/>
                    <a:pt x="20" y="1942"/>
                    <a:pt x="0" y="4649"/>
                  </a:cubicBezTo>
                  <a:cubicBezTo>
                    <a:pt x="1419" y="5975"/>
                    <a:pt x="4490" y="7633"/>
                    <a:pt x="11144" y="8409"/>
                  </a:cubicBezTo>
                  <a:cubicBezTo>
                    <a:pt x="12845" y="8608"/>
                    <a:pt x="14454" y="8693"/>
                    <a:pt x="15961" y="8693"/>
                  </a:cubicBezTo>
                  <a:cubicBezTo>
                    <a:pt x="21613" y="8693"/>
                    <a:pt x="25842" y="7495"/>
                    <a:pt x="28247" y="6583"/>
                  </a:cubicBezTo>
                  <a:cubicBezTo>
                    <a:pt x="28211" y="3887"/>
                    <a:pt x="28183" y="1924"/>
                    <a:pt x="28174" y="1199"/>
                  </a:cubicBezTo>
                  <a:cubicBezTo>
                    <a:pt x="27840" y="1184"/>
                    <a:pt x="27472" y="1167"/>
                    <a:pt x="27072" y="1148"/>
                  </a:cubicBezTo>
                  <a:cubicBezTo>
                    <a:pt x="25046" y="1595"/>
                    <a:pt x="20400" y="2459"/>
                    <a:pt x="14805" y="2459"/>
                  </a:cubicBezTo>
                  <a:cubicBezTo>
                    <a:pt x="10211" y="2459"/>
                    <a:pt x="4978" y="1876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4"/>
            <p:cNvSpPr/>
            <p:nvPr/>
          </p:nvSpPr>
          <p:spPr>
            <a:xfrm>
              <a:off x="2547275" y="3068225"/>
              <a:ext cx="720500" cy="231550"/>
            </a:xfrm>
            <a:custGeom>
              <a:avLst/>
              <a:gdLst/>
              <a:ahLst/>
              <a:cxnLst/>
              <a:rect l="l" t="t" r="r" b="b"/>
              <a:pathLst>
                <a:path w="28820" h="9262" extrusionOk="0">
                  <a:moveTo>
                    <a:pt x="602" y="696"/>
                  </a:moveTo>
                  <a:cubicBezTo>
                    <a:pt x="5463" y="2470"/>
                    <a:pt x="10586" y="3024"/>
                    <a:pt x="15094" y="3024"/>
                  </a:cubicBezTo>
                  <a:cubicBezTo>
                    <a:pt x="20722" y="3024"/>
                    <a:pt x="25389" y="2159"/>
                    <a:pt x="27383" y="1722"/>
                  </a:cubicBezTo>
                  <a:lnTo>
                    <a:pt x="28177" y="1758"/>
                  </a:lnTo>
                  <a:lnTo>
                    <a:pt x="28244" y="6672"/>
                  </a:lnTo>
                  <a:cubicBezTo>
                    <a:pt x="25941" y="7525"/>
                    <a:pt x="21776" y="8691"/>
                    <a:pt x="16220" y="8691"/>
                  </a:cubicBezTo>
                  <a:cubicBezTo>
                    <a:pt x="14732" y="8691"/>
                    <a:pt x="13143" y="8607"/>
                    <a:pt x="11463" y="8411"/>
                  </a:cubicBezTo>
                  <a:cubicBezTo>
                    <a:pt x="4962" y="7654"/>
                    <a:pt x="1956" y="6052"/>
                    <a:pt x="573" y="4810"/>
                  </a:cubicBezTo>
                  <a:lnTo>
                    <a:pt x="602" y="696"/>
                  </a:lnTo>
                  <a:close/>
                  <a:moveTo>
                    <a:pt x="319" y="1"/>
                  </a:moveTo>
                  <a:cubicBezTo>
                    <a:pt x="168" y="1"/>
                    <a:pt x="34" y="122"/>
                    <a:pt x="33" y="285"/>
                  </a:cubicBezTo>
                  <a:lnTo>
                    <a:pt x="2" y="4933"/>
                  </a:lnTo>
                  <a:cubicBezTo>
                    <a:pt x="1" y="5012"/>
                    <a:pt x="33" y="5089"/>
                    <a:pt x="92" y="5143"/>
                  </a:cubicBezTo>
                  <a:cubicBezTo>
                    <a:pt x="1495" y="6455"/>
                    <a:pt x="4595" y="8185"/>
                    <a:pt x="11397" y="8979"/>
                  </a:cubicBezTo>
                  <a:cubicBezTo>
                    <a:pt x="12997" y="9166"/>
                    <a:pt x="14607" y="9260"/>
                    <a:pt x="16220" y="9262"/>
                  </a:cubicBezTo>
                  <a:cubicBezTo>
                    <a:pt x="22021" y="9262"/>
                    <a:pt x="26333" y="8009"/>
                    <a:pt x="28634" y="7135"/>
                  </a:cubicBezTo>
                  <a:cubicBezTo>
                    <a:pt x="28746" y="7093"/>
                    <a:pt x="28820" y="6984"/>
                    <a:pt x="28818" y="6864"/>
                  </a:cubicBezTo>
                  <a:lnTo>
                    <a:pt x="28745" y="1482"/>
                  </a:lnTo>
                  <a:cubicBezTo>
                    <a:pt x="28742" y="1331"/>
                    <a:pt x="28623" y="1207"/>
                    <a:pt x="28472" y="1200"/>
                  </a:cubicBezTo>
                  <a:lnTo>
                    <a:pt x="27371" y="1150"/>
                  </a:lnTo>
                  <a:cubicBezTo>
                    <a:pt x="27365" y="1150"/>
                    <a:pt x="27359" y="1150"/>
                    <a:pt x="27352" y="1150"/>
                  </a:cubicBezTo>
                  <a:cubicBezTo>
                    <a:pt x="27334" y="1150"/>
                    <a:pt x="27315" y="1152"/>
                    <a:pt x="27298" y="1156"/>
                  </a:cubicBezTo>
                  <a:cubicBezTo>
                    <a:pt x="25343" y="1586"/>
                    <a:pt x="20695" y="2455"/>
                    <a:pt x="15088" y="2455"/>
                  </a:cubicBezTo>
                  <a:cubicBezTo>
                    <a:pt x="10522" y="2455"/>
                    <a:pt x="5320" y="1878"/>
                    <a:pt x="420" y="20"/>
                  </a:cubicBezTo>
                  <a:cubicBezTo>
                    <a:pt x="386" y="7"/>
                    <a:pt x="352" y="1"/>
                    <a:pt x="3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4"/>
            <p:cNvSpPr/>
            <p:nvPr/>
          </p:nvSpPr>
          <p:spPr>
            <a:xfrm>
              <a:off x="3225825" y="2233750"/>
              <a:ext cx="203925" cy="817525"/>
            </a:xfrm>
            <a:custGeom>
              <a:avLst/>
              <a:gdLst/>
              <a:ahLst/>
              <a:cxnLst/>
              <a:rect l="l" t="t" r="r" b="b"/>
              <a:pathLst>
                <a:path w="8157" h="32701" extrusionOk="0">
                  <a:moveTo>
                    <a:pt x="1682" y="1"/>
                  </a:moveTo>
                  <a:lnTo>
                    <a:pt x="1682" y="1"/>
                  </a:lnTo>
                  <a:cubicBezTo>
                    <a:pt x="1256" y="150"/>
                    <a:pt x="1751" y="4854"/>
                    <a:pt x="1783" y="7137"/>
                  </a:cubicBezTo>
                  <a:cubicBezTo>
                    <a:pt x="1816" y="9421"/>
                    <a:pt x="607" y="14862"/>
                    <a:pt x="376" y="18720"/>
                  </a:cubicBezTo>
                  <a:cubicBezTo>
                    <a:pt x="145" y="22577"/>
                    <a:pt x="0" y="32573"/>
                    <a:pt x="1572" y="32693"/>
                  </a:cubicBezTo>
                  <a:cubicBezTo>
                    <a:pt x="1633" y="32698"/>
                    <a:pt x="1696" y="32700"/>
                    <a:pt x="1762" y="32700"/>
                  </a:cubicBezTo>
                  <a:cubicBezTo>
                    <a:pt x="3413" y="32700"/>
                    <a:pt x="6719" y="31281"/>
                    <a:pt x="7386" y="29899"/>
                  </a:cubicBezTo>
                  <a:cubicBezTo>
                    <a:pt x="8080" y="28462"/>
                    <a:pt x="6656" y="18631"/>
                    <a:pt x="6644" y="17775"/>
                  </a:cubicBezTo>
                  <a:cubicBezTo>
                    <a:pt x="6632" y="16919"/>
                    <a:pt x="8157" y="3621"/>
                    <a:pt x="7287" y="2634"/>
                  </a:cubicBezTo>
                  <a:cubicBezTo>
                    <a:pt x="6416" y="1647"/>
                    <a:pt x="1682" y="1"/>
                    <a:pt x="1682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4"/>
            <p:cNvSpPr/>
            <p:nvPr/>
          </p:nvSpPr>
          <p:spPr>
            <a:xfrm>
              <a:off x="3207625" y="2226625"/>
              <a:ext cx="222250" cy="831750"/>
            </a:xfrm>
            <a:custGeom>
              <a:avLst/>
              <a:gdLst/>
              <a:ahLst/>
              <a:cxnLst/>
              <a:rect l="l" t="t" r="r" b="b"/>
              <a:pathLst>
                <a:path w="8890" h="33270" extrusionOk="0">
                  <a:moveTo>
                    <a:pt x="2559" y="640"/>
                  </a:moveTo>
                  <a:cubicBezTo>
                    <a:pt x="4004" y="1156"/>
                    <a:pt x="7166" y="2387"/>
                    <a:pt x="7800" y="3107"/>
                  </a:cubicBezTo>
                  <a:cubicBezTo>
                    <a:pt x="8380" y="3813"/>
                    <a:pt x="7584" y="12433"/>
                    <a:pt x="7284" y="15680"/>
                  </a:cubicBezTo>
                  <a:cubicBezTo>
                    <a:pt x="7152" y="17104"/>
                    <a:pt x="7083" y="17857"/>
                    <a:pt x="7087" y="18064"/>
                  </a:cubicBezTo>
                  <a:cubicBezTo>
                    <a:pt x="7090" y="18285"/>
                    <a:pt x="7172" y="18987"/>
                    <a:pt x="7295" y="20048"/>
                  </a:cubicBezTo>
                  <a:cubicBezTo>
                    <a:pt x="7637" y="22968"/>
                    <a:pt x="8346" y="29045"/>
                    <a:pt x="7856" y="30059"/>
                  </a:cubicBezTo>
                  <a:cubicBezTo>
                    <a:pt x="7266" y="31282"/>
                    <a:pt x="4112" y="32699"/>
                    <a:pt x="2510" y="32699"/>
                  </a:cubicBezTo>
                  <a:cubicBezTo>
                    <a:pt x="2444" y="32699"/>
                    <a:pt x="2382" y="32697"/>
                    <a:pt x="2322" y="32692"/>
                  </a:cubicBezTo>
                  <a:cubicBezTo>
                    <a:pt x="1339" y="32618"/>
                    <a:pt x="1014" y="25282"/>
                    <a:pt x="1389" y="19021"/>
                  </a:cubicBezTo>
                  <a:cubicBezTo>
                    <a:pt x="1502" y="17134"/>
                    <a:pt x="1859" y="14809"/>
                    <a:pt x="2174" y="12758"/>
                  </a:cubicBezTo>
                  <a:cubicBezTo>
                    <a:pt x="2516" y="10527"/>
                    <a:pt x="2813" y="8600"/>
                    <a:pt x="2796" y="7417"/>
                  </a:cubicBezTo>
                  <a:cubicBezTo>
                    <a:pt x="2786" y="6661"/>
                    <a:pt x="2726" y="5667"/>
                    <a:pt x="2663" y="4616"/>
                  </a:cubicBezTo>
                  <a:cubicBezTo>
                    <a:pt x="2577" y="3174"/>
                    <a:pt x="2462" y="1253"/>
                    <a:pt x="2559" y="640"/>
                  </a:cubicBezTo>
                  <a:close/>
                  <a:moveTo>
                    <a:pt x="2410" y="1"/>
                  </a:moveTo>
                  <a:cubicBezTo>
                    <a:pt x="2378" y="1"/>
                    <a:pt x="2347" y="6"/>
                    <a:pt x="2316" y="16"/>
                  </a:cubicBezTo>
                  <a:cubicBezTo>
                    <a:pt x="1899" y="162"/>
                    <a:pt x="1866" y="854"/>
                    <a:pt x="2094" y="4651"/>
                  </a:cubicBezTo>
                  <a:cubicBezTo>
                    <a:pt x="2155" y="5695"/>
                    <a:pt x="2214" y="6682"/>
                    <a:pt x="2225" y="7426"/>
                  </a:cubicBezTo>
                  <a:cubicBezTo>
                    <a:pt x="2241" y="8560"/>
                    <a:pt x="1935" y="10557"/>
                    <a:pt x="1610" y="12671"/>
                  </a:cubicBezTo>
                  <a:cubicBezTo>
                    <a:pt x="1292" y="14735"/>
                    <a:pt x="934" y="17073"/>
                    <a:pt x="818" y="18988"/>
                  </a:cubicBezTo>
                  <a:cubicBezTo>
                    <a:pt x="811" y="19129"/>
                    <a:pt x="1" y="33089"/>
                    <a:pt x="2278" y="33263"/>
                  </a:cubicBezTo>
                  <a:cubicBezTo>
                    <a:pt x="2339" y="33267"/>
                    <a:pt x="2403" y="33270"/>
                    <a:pt x="2471" y="33270"/>
                  </a:cubicBezTo>
                  <a:cubicBezTo>
                    <a:pt x="4137" y="33270"/>
                    <a:pt x="7627" y="31851"/>
                    <a:pt x="8371" y="30309"/>
                  </a:cubicBezTo>
                  <a:cubicBezTo>
                    <a:pt x="8889" y="29235"/>
                    <a:pt x="8380" y="24416"/>
                    <a:pt x="7863" y="19982"/>
                  </a:cubicBezTo>
                  <a:cubicBezTo>
                    <a:pt x="7749" y="19014"/>
                    <a:pt x="7660" y="18250"/>
                    <a:pt x="7657" y="18056"/>
                  </a:cubicBezTo>
                  <a:cubicBezTo>
                    <a:pt x="7654" y="17870"/>
                    <a:pt x="7742" y="16927"/>
                    <a:pt x="7852" y="15733"/>
                  </a:cubicBezTo>
                  <a:cubicBezTo>
                    <a:pt x="8546" y="8228"/>
                    <a:pt x="8850" y="3436"/>
                    <a:pt x="8229" y="2731"/>
                  </a:cubicBezTo>
                  <a:cubicBezTo>
                    <a:pt x="7335" y="1716"/>
                    <a:pt x="2996" y="188"/>
                    <a:pt x="2503" y="16"/>
                  </a:cubicBezTo>
                  <a:cubicBezTo>
                    <a:pt x="2473" y="6"/>
                    <a:pt x="2441" y="1"/>
                    <a:pt x="24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4"/>
            <p:cNvSpPr/>
            <p:nvPr/>
          </p:nvSpPr>
          <p:spPr>
            <a:xfrm>
              <a:off x="3206350" y="2904475"/>
              <a:ext cx="323500" cy="264925"/>
            </a:xfrm>
            <a:custGeom>
              <a:avLst/>
              <a:gdLst/>
              <a:ahLst/>
              <a:cxnLst/>
              <a:rect l="l" t="t" r="r" b="b"/>
              <a:pathLst>
                <a:path w="12940" h="10597" extrusionOk="0">
                  <a:moveTo>
                    <a:pt x="6539" y="0"/>
                  </a:moveTo>
                  <a:cubicBezTo>
                    <a:pt x="6505" y="0"/>
                    <a:pt x="6470" y="1"/>
                    <a:pt x="6435" y="1"/>
                  </a:cubicBezTo>
                  <a:cubicBezTo>
                    <a:pt x="3241" y="46"/>
                    <a:pt x="268" y="2305"/>
                    <a:pt x="133" y="6060"/>
                  </a:cubicBezTo>
                  <a:cubicBezTo>
                    <a:pt x="0" y="9741"/>
                    <a:pt x="2539" y="10596"/>
                    <a:pt x="4940" y="10596"/>
                  </a:cubicBezTo>
                  <a:cubicBezTo>
                    <a:pt x="4987" y="10596"/>
                    <a:pt x="5035" y="10596"/>
                    <a:pt x="5082" y="10595"/>
                  </a:cubicBezTo>
                  <a:cubicBezTo>
                    <a:pt x="7524" y="10561"/>
                    <a:pt x="12940" y="8267"/>
                    <a:pt x="11160" y="1981"/>
                  </a:cubicBezTo>
                  <a:cubicBezTo>
                    <a:pt x="11160" y="1981"/>
                    <a:pt x="9662" y="0"/>
                    <a:pt x="6539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4"/>
            <p:cNvSpPr/>
            <p:nvPr/>
          </p:nvSpPr>
          <p:spPr>
            <a:xfrm>
              <a:off x="3201175" y="2897325"/>
              <a:ext cx="308200" cy="279200"/>
            </a:xfrm>
            <a:custGeom>
              <a:avLst/>
              <a:gdLst/>
              <a:ahLst/>
              <a:cxnLst/>
              <a:rect l="l" t="t" r="r" b="b"/>
              <a:pathLst>
                <a:path w="12328" h="11168" extrusionOk="0">
                  <a:moveTo>
                    <a:pt x="6712" y="572"/>
                  </a:moveTo>
                  <a:cubicBezTo>
                    <a:pt x="6723" y="572"/>
                    <a:pt x="6734" y="572"/>
                    <a:pt x="6745" y="572"/>
                  </a:cubicBezTo>
                  <a:cubicBezTo>
                    <a:pt x="9441" y="572"/>
                    <a:pt x="10882" y="2134"/>
                    <a:pt x="11108" y="2402"/>
                  </a:cubicBezTo>
                  <a:cubicBezTo>
                    <a:pt x="11723" y="4617"/>
                    <a:pt x="11473" y="6494"/>
                    <a:pt x="10366" y="7980"/>
                  </a:cubicBezTo>
                  <a:cubicBezTo>
                    <a:pt x="8960" y="9866"/>
                    <a:pt x="6557" y="10578"/>
                    <a:pt x="5285" y="10596"/>
                  </a:cubicBezTo>
                  <a:cubicBezTo>
                    <a:pt x="5255" y="10596"/>
                    <a:pt x="5225" y="10596"/>
                    <a:pt x="5195" y="10596"/>
                  </a:cubicBezTo>
                  <a:cubicBezTo>
                    <a:pt x="3566" y="10596"/>
                    <a:pt x="2345" y="10215"/>
                    <a:pt x="1585" y="9438"/>
                  </a:cubicBezTo>
                  <a:cubicBezTo>
                    <a:pt x="900" y="8738"/>
                    <a:pt x="576" y="7700"/>
                    <a:pt x="625" y="6356"/>
                  </a:cubicBezTo>
                  <a:cubicBezTo>
                    <a:pt x="760" y="2613"/>
                    <a:pt x="3756" y="613"/>
                    <a:pt x="6646" y="572"/>
                  </a:cubicBezTo>
                  <a:cubicBezTo>
                    <a:pt x="6668" y="572"/>
                    <a:pt x="6690" y="572"/>
                    <a:pt x="6712" y="572"/>
                  </a:cubicBezTo>
                  <a:close/>
                  <a:moveTo>
                    <a:pt x="6748" y="0"/>
                  </a:moveTo>
                  <a:cubicBezTo>
                    <a:pt x="6712" y="0"/>
                    <a:pt x="6675" y="0"/>
                    <a:pt x="6638" y="1"/>
                  </a:cubicBezTo>
                  <a:cubicBezTo>
                    <a:pt x="3478" y="46"/>
                    <a:pt x="202" y="2235"/>
                    <a:pt x="54" y="6335"/>
                  </a:cubicBezTo>
                  <a:cubicBezTo>
                    <a:pt x="0" y="7843"/>
                    <a:pt x="378" y="9021"/>
                    <a:pt x="1177" y="9837"/>
                  </a:cubicBezTo>
                  <a:cubicBezTo>
                    <a:pt x="2042" y="10721"/>
                    <a:pt x="3375" y="11167"/>
                    <a:pt x="5141" y="11167"/>
                  </a:cubicBezTo>
                  <a:lnTo>
                    <a:pt x="5292" y="11167"/>
                  </a:lnTo>
                  <a:cubicBezTo>
                    <a:pt x="6678" y="11148"/>
                    <a:pt x="9295" y="10374"/>
                    <a:pt x="10824" y="8321"/>
                  </a:cubicBezTo>
                  <a:cubicBezTo>
                    <a:pt x="12052" y="6673"/>
                    <a:pt x="12327" y="4611"/>
                    <a:pt x="11642" y="2190"/>
                  </a:cubicBezTo>
                  <a:cubicBezTo>
                    <a:pt x="11632" y="2155"/>
                    <a:pt x="11616" y="2123"/>
                    <a:pt x="11595" y="2095"/>
                  </a:cubicBezTo>
                  <a:cubicBezTo>
                    <a:pt x="11529" y="2008"/>
                    <a:pt x="9973" y="0"/>
                    <a:pt x="67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4"/>
            <p:cNvSpPr/>
            <p:nvPr/>
          </p:nvSpPr>
          <p:spPr>
            <a:xfrm>
              <a:off x="3254750" y="2980125"/>
              <a:ext cx="373900" cy="166475"/>
            </a:xfrm>
            <a:custGeom>
              <a:avLst/>
              <a:gdLst/>
              <a:ahLst/>
              <a:cxnLst/>
              <a:rect l="l" t="t" r="r" b="b"/>
              <a:pathLst>
                <a:path w="14956" h="6659" extrusionOk="0">
                  <a:moveTo>
                    <a:pt x="7088" y="0"/>
                  </a:moveTo>
                  <a:cubicBezTo>
                    <a:pt x="6208" y="0"/>
                    <a:pt x="5308" y="93"/>
                    <a:pt x="4520" y="354"/>
                  </a:cubicBezTo>
                  <a:cubicBezTo>
                    <a:pt x="1821" y="1250"/>
                    <a:pt x="405" y="2125"/>
                    <a:pt x="156" y="4698"/>
                  </a:cubicBezTo>
                  <a:cubicBezTo>
                    <a:pt x="1" y="6300"/>
                    <a:pt x="1708" y="6659"/>
                    <a:pt x="3604" y="6659"/>
                  </a:cubicBezTo>
                  <a:cubicBezTo>
                    <a:pt x="4754" y="6659"/>
                    <a:pt x="5974" y="6526"/>
                    <a:pt x="6890" y="6459"/>
                  </a:cubicBezTo>
                  <a:cubicBezTo>
                    <a:pt x="9314" y="6282"/>
                    <a:pt x="14956" y="1349"/>
                    <a:pt x="14956" y="1349"/>
                  </a:cubicBezTo>
                  <a:lnTo>
                    <a:pt x="11232" y="544"/>
                  </a:lnTo>
                  <a:cubicBezTo>
                    <a:pt x="11232" y="544"/>
                    <a:pt x="9220" y="0"/>
                    <a:pt x="7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4"/>
            <p:cNvSpPr/>
            <p:nvPr/>
          </p:nvSpPr>
          <p:spPr>
            <a:xfrm>
              <a:off x="3250175" y="2972950"/>
              <a:ext cx="387575" cy="180775"/>
            </a:xfrm>
            <a:custGeom>
              <a:avLst/>
              <a:gdLst/>
              <a:ahLst/>
              <a:cxnLst/>
              <a:rect l="l" t="t" r="r" b="b"/>
              <a:pathLst>
                <a:path w="15503" h="7231" extrusionOk="0">
                  <a:moveTo>
                    <a:pt x="7261" y="574"/>
                  </a:moveTo>
                  <a:cubicBezTo>
                    <a:pt x="9333" y="574"/>
                    <a:pt x="11313" y="1100"/>
                    <a:pt x="11342" y="1107"/>
                  </a:cubicBezTo>
                  <a:cubicBezTo>
                    <a:pt x="11347" y="1109"/>
                    <a:pt x="11351" y="1110"/>
                    <a:pt x="11356" y="1111"/>
                  </a:cubicBezTo>
                  <a:lnTo>
                    <a:pt x="14515" y="1793"/>
                  </a:lnTo>
                  <a:cubicBezTo>
                    <a:pt x="13155" y="2936"/>
                    <a:pt x="8976" y="6321"/>
                    <a:pt x="7054" y="6462"/>
                  </a:cubicBezTo>
                  <a:cubicBezTo>
                    <a:pt x="6833" y="6478"/>
                    <a:pt x="6595" y="6497"/>
                    <a:pt x="6345" y="6518"/>
                  </a:cubicBezTo>
                  <a:cubicBezTo>
                    <a:pt x="5589" y="6582"/>
                    <a:pt x="4671" y="6659"/>
                    <a:pt x="3793" y="6659"/>
                  </a:cubicBezTo>
                  <a:cubicBezTo>
                    <a:pt x="2581" y="6659"/>
                    <a:pt x="1446" y="6512"/>
                    <a:pt x="923" y="5981"/>
                  </a:cubicBezTo>
                  <a:cubicBezTo>
                    <a:pt x="682" y="5738"/>
                    <a:pt x="584" y="5420"/>
                    <a:pt x="624" y="5012"/>
                  </a:cubicBezTo>
                  <a:cubicBezTo>
                    <a:pt x="856" y="2610"/>
                    <a:pt x="2098" y="1806"/>
                    <a:pt x="4793" y="912"/>
                  </a:cubicBezTo>
                  <a:cubicBezTo>
                    <a:pt x="5546" y="663"/>
                    <a:pt x="6411" y="575"/>
                    <a:pt x="7262" y="575"/>
                  </a:cubicBezTo>
                  <a:lnTo>
                    <a:pt x="7261" y="574"/>
                  </a:lnTo>
                  <a:close/>
                  <a:moveTo>
                    <a:pt x="7283" y="0"/>
                  </a:moveTo>
                  <a:cubicBezTo>
                    <a:pt x="6375" y="0"/>
                    <a:pt x="5440" y="97"/>
                    <a:pt x="4614" y="370"/>
                  </a:cubicBezTo>
                  <a:cubicBezTo>
                    <a:pt x="1795" y="1304"/>
                    <a:pt x="315" y="2271"/>
                    <a:pt x="56" y="4958"/>
                  </a:cubicBezTo>
                  <a:cubicBezTo>
                    <a:pt x="0" y="5536"/>
                    <a:pt x="155" y="6015"/>
                    <a:pt x="517" y="6382"/>
                  </a:cubicBezTo>
                  <a:cubicBezTo>
                    <a:pt x="1176" y="7051"/>
                    <a:pt x="2449" y="7230"/>
                    <a:pt x="3801" y="7230"/>
                  </a:cubicBezTo>
                  <a:cubicBezTo>
                    <a:pt x="4680" y="7230"/>
                    <a:pt x="5595" y="7153"/>
                    <a:pt x="6391" y="7088"/>
                  </a:cubicBezTo>
                  <a:cubicBezTo>
                    <a:pt x="6640" y="7067"/>
                    <a:pt x="6876" y="7047"/>
                    <a:pt x="7095" y="7031"/>
                  </a:cubicBezTo>
                  <a:cubicBezTo>
                    <a:pt x="9585" y="6850"/>
                    <a:pt x="15094" y="2054"/>
                    <a:pt x="15327" y="1851"/>
                  </a:cubicBezTo>
                  <a:cubicBezTo>
                    <a:pt x="15503" y="1696"/>
                    <a:pt x="15428" y="1406"/>
                    <a:pt x="15199" y="1357"/>
                  </a:cubicBezTo>
                  <a:lnTo>
                    <a:pt x="11484" y="554"/>
                  </a:lnTo>
                  <a:cubicBezTo>
                    <a:pt x="11308" y="507"/>
                    <a:pt x="9365" y="0"/>
                    <a:pt x="7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4"/>
            <p:cNvSpPr/>
            <p:nvPr/>
          </p:nvSpPr>
          <p:spPr>
            <a:xfrm>
              <a:off x="3453725" y="2898900"/>
              <a:ext cx="416450" cy="188275"/>
            </a:xfrm>
            <a:custGeom>
              <a:avLst/>
              <a:gdLst/>
              <a:ahLst/>
              <a:cxnLst/>
              <a:rect l="l" t="t" r="r" b="b"/>
              <a:pathLst>
                <a:path w="16658" h="7531" extrusionOk="0">
                  <a:moveTo>
                    <a:pt x="15850" y="0"/>
                  </a:moveTo>
                  <a:cubicBezTo>
                    <a:pt x="15474" y="0"/>
                    <a:pt x="14892" y="339"/>
                    <a:pt x="13938" y="788"/>
                  </a:cubicBezTo>
                  <a:cubicBezTo>
                    <a:pt x="12672" y="1385"/>
                    <a:pt x="10195" y="2751"/>
                    <a:pt x="9306" y="3246"/>
                  </a:cubicBezTo>
                  <a:lnTo>
                    <a:pt x="9306" y="3246"/>
                  </a:lnTo>
                  <a:cubicBezTo>
                    <a:pt x="9499" y="3116"/>
                    <a:pt x="9772" y="2901"/>
                    <a:pt x="10108" y="2555"/>
                  </a:cubicBezTo>
                  <a:cubicBezTo>
                    <a:pt x="10812" y="1831"/>
                    <a:pt x="11369" y="824"/>
                    <a:pt x="10792" y="404"/>
                  </a:cubicBezTo>
                  <a:cubicBezTo>
                    <a:pt x="10756" y="378"/>
                    <a:pt x="10714" y="365"/>
                    <a:pt x="10667" y="365"/>
                  </a:cubicBezTo>
                  <a:cubicBezTo>
                    <a:pt x="9975" y="365"/>
                    <a:pt x="8146" y="3028"/>
                    <a:pt x="7313" y="3028"/>
                  </a:cubicBezTo>
                  <a:cubicBezTo>
                    <a:pt x="7295" y="3028"/>
                    <a:pt x="7277" y="3026"/>
                    <a:pt x="7260" y="3024"/>
                  </a:cubicBezTo>
                  <a:cubicBezTo>
                    <a:pt x="6402" y="2893"/>
                    <a:pt x="6098" y="1612"/>
                    <a:pt x="5372" y="766"/>
                  </a:cubicBezTo>
                  <a:cubicBezTo>
                    <a:pt x="5134" y="488"/>
                    <a:pt x="4913" y="394"/>
                    <a:pt x="4725" y="394"/>
                  </a:cubicBezTo>
                  <a:cubicBezTo>
                    <a:pt x="4339" y="394"/>
                    <a:pt x="4087" y="784"/>
                    <a:pt x="4087" y="784"/>
                  </a:cubicBezTo>
                  <a:cubicBezTo>
                    <a:pt x="4087" y="784"/>
                    <a:pt x="5115" y="2768"/>
                    <a:pt x="4549" y="3204"/>
                  </a:cubicBezTo>
                  <a:cubicBezTo>
                    <a:pt x="4457" y="3276"/>
                    <a:pt x="4360" y="3309"/>
                    <a:pt x="4259" y="3309"/>
                  </a:cubicBezTo>
                  <a:cubicBezTo>
                    <a:pt x="3742" y="3309"/>
                    <a:pt x="3113" y="2443"/>
                    <a:pt x="2383" y="1379"/>
                  </a:cubicBezTo>
                  <a:cubicBezTo>
                    <a:pt x="2045" y="888"/>
                    <a:pt x="1712" y="737"/>
                    <a:pt x="1431" y="737"/>
                  </a:cubicBezTo>
                  <a:cubicBezTo>
                    <a:pt x="984" y="737"/>
                    <a:pt x="666" y="1118"/>
                    <a:pt x="666" y="1118"/>
                  </a:cubicBezTo>
                  <a:lnTo>
                    <a:pt x="1838" y="3243"/>
                  </a:lnTo>
                  <a:cubicBezTo>
                    <a:pt x="1838" y="3243"/>
                    <a:pt x="1" y="4553"/>
                    <a:pt x="593" y="6115"/>
                  </a:cubicBezTo>
                  <a:lnTo>
                    <a:pt x="1470" y="7531"/>
                  </a:lnTo>
                  <a:cubicBezTo>
                    <a:pt x="1470" y="7531"/>
                    <a:pt x="2041" y="7523"/>
                    <a:pt x="3604" y="6930"/>
                  </a:cubicBezTo>
                  <a:cubicBezTo>
                    <a:pt x="5166" y="6336"/>
                    <a:pt x="8994" y="4426"/>
                    <a:pt x="10979" y="3542"/>
                  </a:cubicBezTo>
                  <a:cubicBezTo>
                    <a:pt x="12965" y="2657"/>
                    <a:pt x="16658" y="1321"/>
                    <a:pt x="16360" y="469"/>
                  </a:cubicBezTo>
                  <a:cubicBezTo>
                    <a:pt x="16245" y="137"/>
                    <a:pt x="16089" y="0"/>
                    <a:pt x="15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4"/>
            <p:cNvSpPr/>
            <p:nvPr/>
          </p:nvSpPr>
          <p:spPr>
            <a:xfrm>
              <a:off x="3448300" y="2891750"/>
              <a:ext cx="428900" cy="202575"/>
            </a:xfrm>
            <a:custGeom>
              <a:avLst/>
              <a:gdLst/>
              <a:ahLst/>
              <a:cxnLst/>
              <a:rect l="l" t="t" r="r" b="b"/>
              <a:pathLst>
                <a:path w="17156" h="8103" extrusionOk="0">
                  <a:moveTo>
                    <a:pt x="16067" y="1"/>
                  </a:moveTo>
                  <a:cubicBezTo>
                    <a:pt x="15708" y="1"/>
                    <a:pt x="15264" y="217"/>
                    <a:pt x="14621" y="531"/>
                  </a:cubicBezTo>
                  <a:cubicBezTo>
                    <a:pt x="14443" y="619"/>
                    <a:pt x="14247" y="715"/>
                    <a:pt x="14032" y="816"/>
                  </a:cubicBezTo>
                  <a:cubicBezTo>
                    <a:pt x="13286" y="1167"/>
                    <a:pt x="12118" y="1788"/>
                    <a:pt x="11098" y="2340"/>
                  </a:cubicBezTo>
                  <a:cubicBezTo>
                    <a:pt x="11347" y="1968"/>
                    <a:pt x="11565" y="1514"/>
                    <a:pt x="11530" y="1094"/>
                  </a:cubicBezTo>
                  <a:cubicBezTo>
                    <a:pt x="11507" y="831"/>
                    <a:pt x="11385" y="611"/>
                    <a:pt x="11176" y="459"/>
                  </a:cubicBezTo>
                  <a:cubicBezTo>
                    <a:pt x="11085" y="393"/>
                    <a:pt x="10988" y="362"/>
                    <a:pt x="10885" y="362"/>
                  </a:cubicBezTo>
                  <a:cubicBezTo>
                    <a:pt x="10437" y="362"/>
                    <a:pt x="9872" y="942"/>
                    <a:pt x="9143" y="1692"/>
                  </a:cubicBezTo>
                  <a:cubicBezTo>
                    <a:pt x="8651" y="2199"/>
                    <a:pt x="7826" y="3028"/>
                    <a:pt x="7534" y="3028"/>
                  </a:cubicBezTo>
                  <a:cubicBezTo>
                    <a:pt x="7529" y="3028"/>
                    <a:pt x="7524" y="3027"/>
                    <a:pt x="7519" y="3027"/>
                  </a:cubicBezTo>
                  <a:cubicBezTo>
                    <a:pt x="7102" y="2964"/>
                    <a:pt x="6820" y="2474"/>
                    <a:pt x="6494" y="1907"/>
                  </a:cubicBezTo>
                  <a:cubicBezTo>
                    <a:pt x="6291" y="1553"/>
                    <a:pt x="6081" y="1188"/>
                    <a:pt x="5805" y="866"/>
                  </a:cubicBezTo>
                  <a:cubicBezTo>
                    <a:pt x="5537" y="554"/>
                    <a:pt x="5251" y="395"/>
                    <a:pt x="4945" y="395"/>
                  </a:cubicBezTo>
                  <a:cubicBezTo>
                    <a:pt x="4924" y="395"/>
                    <a:pt x="4903" y="396"/>
                    <a:pt x="4883" y="397"/>
                  </a:cubicBezTo>
                  <a:cubicBezTo>
                    <a:pt x="4391" y="430"/>
                    <a:pt x="4096" y="866"/>
                    <a:pt x="4064" y="915"/>
                  </a:cubicBezTo>
                  <a:cubicBezTo>
                    <a:pt x="4009" y="1001"/>
                    <a:pt x="4003" y="1110"/>
                    <a:pt x="4050" y="1201"/>
                  </a:cubicBezTo>
                  <a:cubicBezTo>
                    <a:pt x="4522" y="2113"/>
                    <a:pt x="4785" y="3116"/>
                    <a:pt x="4591" y="3264"/>
                  </a:cubicBezTo>
                  <a:cubicBezTo>
                    <a:pt x="4551" y="3295"/>
                    <a:pt x="4517" y="3310"/>
                    <a:pt x="4475" y="3310"/>
                  </a:cubicBezTo>
                  <a:cubicBezTo>
                    <a:pt x="4465" y="3310"/>
                    <a:pt x="4455" y="3309"/>
                    <a:pt x="4444" y="3307"/>
                  </a:cubicBezTo>
                  <a:cubicBezTo>
                    <a:pt x="4029" y="3242"/>
                    <a:pt x="3310" y="2195"/>
                    <a:pt x="2835" y="1504"/>
                  </a:cubicBezTo>
                  <a:cubicBezTo>
                    <a:pt x="2499" y="1016"/>
                    <a:pt x="2116" y="758"/>
                    <a:pt x="1696" y="739"/>
                  </a:cubicBezTo>
                  <a:cubicBezTo>
                    <a:pt x="1679" y="738"/>
                    <a:pt x="1662" y="737"/>
                    <a:pt x="1645" y="737"/>
                  </a:cubicBezTo>
                  <a:cubicBezTo>
                    <a:pt x="1076" y="737"/>
                    <a:pt x="680" y="1201"/>
                    <a:pt x="664" y="1221"/>
                  </a:cubicBezTo>
                  <a:cubicBezTo>
                    <a:pt x="589" y="1311"/>
                    <a:pt x="577" y="1439"/>
                    <a:pt x="633" y="1542"/>
                  </a:cubicBezTo>
                  <a:lnTo>
                    <a:pt x="1689" y="3455"/>
                  </a:lnTo>
                  <a:cubicBezTo>
                    <a:pt x="1192" y="3876"/>
                    <a:pt x="0" y="5073"/>
                    <a:pt x="544" y="6504"/>
                  </a:cubicBezTo>
                  <a:cubicBezTo>
                    <a:pt x="588" y="6618"/>
                    <a:pt x="695" y="6688"/>
                    <a:pt x="810" y="6688"/>
                  </a:cubicBezTo>
                  <a:cubicBezTo>
                    <a:pt x="844" y="6688"/>
                    <a:pt x="879" y="6682"/>
                    <a:pt x="913" y="6669"/>
                  </a:cubicBezTo>
                  <a:cubicBezTo>
                    <a:pt x="1059" y="6613"/>
                    <a:pt x="1133" y="6448"/>
                    <a:pt x="1078" y="6301"/>
                  </a:cubicBezTo>
                  <a:cubicBezTo>
                    <a:pt x="571" y="4965"/>
                    <a:pt x="2204" y="3774"/>
                    <a:pt x="2221" y="3762"/>
                  </a:cubicBezTo>
                  <a:cubicBezTo>
                    <a:pt x="2339" y="3677"/>
                    <a:pt x="2375" y="3518"/>
                    <a:pt x="2305" y="3391"/>
                  </a:cubicBezTo>
                  <a:lnTo>
                    <a:pt x="1241" y="1463"/>
                  </a:lnTo>
                  <a:cubicBezTo>
                    <a:pt x="1339" y="1389"/>
                    <a:pt x="1483" y="1309"/>
                    <a:pt x="1641" y="1309"/>
                  </a:cubicBezTo>
                  <a:cubicBezTo>
                    <a:pt x="1652" y="1309"/>
                    <a:pt x="1663" y="1310"/>
                    <a:pt x="1674" y="1310"/>
                  </a:cubicBezTo>
                  <a:cubicBezTo>
                    <a:pt x="1904" y="1322"/>
                    <a:pt x="2137" y="1496"/>
                    <a:pt x="2365" y="1828"/>
                  </a:cubicBezTo>
                  <a:cubicBezTo>
                    <a:pt x="3145" y="2964"/>
                    <a:pt x="3746" y="3776"/>
                    <a:pt x="4355" y="3872"/>
                  </a:cubicBezTo>
                  <a:cubicBezTo>
                    <a:pt x="4396" y="3878"/>
                    <a:pt x="4437" y="3882"/>
                    <a:pt x="4477" y="3882"/>
                  </a:cubicBezTo>
                  <a:cubicBezTo>
                    <a:pt x="4643" y="3882"/>
                    <a:pt x="4801" y="3825"/>
                    <a:pt x="4941" y="3717"/>
                  </a:cubicBezTo>
                  <a:cubicBezTo>
                    <a:pt x="5576" y="3227"/>
                    <a:pt x="4962" y="1763"/>
                    <a:pt x="4645" y="1111"/>
                  </a:cubicBezTo>
                  <a:cubicBezTo>
                    <a:pt x="4715" y="1044"/>
                    <a:pt x="4815" y="974"/>
                    <a:pt x="4922" y="967"/>
                  </a:cubicBezTo>
                  <a:cubicBezTo>
                    <a:pt x="4923" y="967"/>
                    <a:pt x="4925" y="967"/>
                    <a:pt x="4926" y="967"/>
                  </a:cubicBezTo>
                  <a:cubicBezTo>
                    <a:pt x="5105" y="967"/>
                    <a:pt x="5262" y="1110"/>
                    <a:pt x="5372" y="1239"/>
                  </a:cubicBezTo>
                  <a:cubicBezTo>
                    <a:pt x="5613" y="1520"/>
                    <a:pt x="5810" y="1862"/>
                    <a:pt x="6000" y="2193"/>
                  </a:cubicBezTo>
                  <a:cubicBezTo>
                    <a:pt x="6367" y="2829"/>
                    <a:pt x="6745" y="3488"/>
                    <a:pt x="7434" y="3592"/>
                  </a:cubicBezTo>
                  <a:cubicBezTo>
                    <a:pt x="7467" y="3597"/>
                    <a:pt x="7500" y="3600"/>
                    <a:pt x="7534" y="3600"/>
                  </a:cubicBezTo>
                  <a:cubicBezTo>
                    <a:pt x="8045" y="3600"/>
                    <a:pt x="8651" y="3018"/>
                    <a:pt x="9553" y="2091"/>
                  </a:cubicBezTo>
                  <a:cubicBezTo>
                    <a:pt x="9969" y="1663"/>
                    <a:pt x="10667" y="945"/>
                    <a:pt x="10840" y="921"/>
                  </a:cubicBezTo>
                  <a:cubicBezTo>
                    <a:pt x="10915" y="977"/>
                    <a:pt x="10953" y="1044"/>
                    <a:pt x="10961" y="1143"/>
                  </a:cubicBezTo>
                  <a:cubicBezTo>
                    <a:pt x="10991" y="1492"/>
                    <a:pt x="10653" y="2095"/>
                    <a:pt x="10121" y="2643"/>
                  </a:cubicBezTo>
                  <a:cubicBezTo>
                    <a:pt x="9802" y="2970"/>
                    <a:pt x="9547" y="3172"/>
                    <a:pt x="9370" y="3290"/>
                  </a:cubicBezTo>
                  <a:cubicBezTo>
                    <a:pt x="9177" y="3398"/>
                    <a:pt x="9062" y="3462"/>
                    <a:pt x="9056" y="3465"/>
                  </a:cubicBezTo>
                  <a:cubicBezTo>
                    <a:pt x="8927" y="3538"/>
                    <a:pt x="8875" y="3697"/>
                    <a:pt x="8936" y="3831"/>
                  </a:cubicBezTo>
                  <a:cubicBezTo>
                    <a:pt x="8983" y="3936"/>
                    <a:pt x="9087" y="3999"/>
                    <a:pt x="9196" y="3999"/>
                  </a:cubicBezTo>
                  <a:cubicBezTo>
                    <a:pt x="9227" y="3999"/>
                    <a:pt x="9259" y="3994"/>
                    <a:pt x="9290" y="3984"/>
                  </a:cubicBezTo>
                  <a:cubicBezTo>
                    <a:pt x="9315" y="3975"/>
                    <a:pt x="9450" y="3924"/>
                    <a:pt x="9674" y="3774"/>
                  </a:cubicBezTo>
                  <a:cubicBezTo>
                    <a:pt x="10573" y="3276"/>
                    <a:pt x="13032" y="1920"/>
                    <a:pt x="14277" y="1332"/>
                  </a:cubicBezTo>
                  <a:cubicBezTo>
                    <a:pt x="14494" y="1230"/>
                    <a:pt x="14692" y="1133"/>
                    <a:pt x="14874" y="1045"/>
                  </a:cubicBezTo>
                  <a:cubicBezTo>
                    <a:pt x="15389" y="794"/>
                    <a:pt x="15842" y="571"/>
                    <a:pt x="16062" y="571"/>
                  </a:cubicBezTo>
                  <a:cubicBezTo>
                    <a:pt x="16092" y="571"/>
                    <a:pt x="16118" y="575"/>
                    <a:pt x="16139" y="584"/>
                  </a:cubicBezTo>
                  <a:cubicBezTo>
                    <a:pt x="16213" y="615"/>
                    <a:pt x="16272" y="745"/>
                    <a:pt x="16307" y="849"/>
                  </a:cubicBezTo>
                  <a:cubicBezTo>
                    <a:pt x="16463" y="1293"/>
                    <a:pt x="13333" y="2611"/>
                    <a:pt x="12305" y="3043"/>
                  </a:cubicBezTo>
                  <a:cubicBezTo>
                    <a:pt x="11862" y="3229"/>
                    <a:pt x="11443" y="3406"/>
                    <a:pt x="11079" y="3567"/>
                  </a:cubicBezTo>
                  <a:cubicBezTo>
                    <a:pt x="10312" y="3909"/>
                    <a:pt x="9285" y="4397"/>
                    <a:pt x="8196" y="4913"/>
                  </a:cubicBezTo>
                  <a:cubicBezTo>
                    <a:pt x="6462" y="5737"/>
                    <a:pt x="4669" y="6588"/>
                    <a:pt x="3718" y="6949"/>
                  </a:cubicBezTo>
                  <a:cubicBezTo>
                    <a:pt x="2251" y="7506"/>
                    <a:pt x="1685" y="7532"/>
                    <a:pt x="1683" y="7532"/>
                  </a:cubicBezTo>
                  <a:cubicBezTo>
                    <a:pt x="1526" y="7533"/>
                    <a:pt x="1398" y="7661"/>
                    <a:pt x="1400" y="7819"/>
                  </a:cubicBezTo>
                  <a:cubicBezTo>
                    <a:pt x="1401" y="7976"/>
                    <a:pt x="1529" y="8103"/>
                    <a:pt x="1686" y="8103"/>
                  </a:cubicBezTo>
                  <a:cubicBezTo>
                    <a:pt x="1686" y="8103"/>
                    <a:pt x="1687" y="8103"/>
                    <a:pt x="1688" y="8103"/>
                  </a:cubicBezTo>
                  <a:lnTo>
                    <a:pt x="1690" y="8103"/>
                  </a:lnTo>
                  <a:cubicBezTo>
                    <a:pt x="1754" y="8102"/>
                    <a:pt x="2356" y="8077"/>
                    <a:pt x="3920" y="7483"/>
                  </a:cubicBezTo>
                  <a:cubicBezTo>
                    <a:pt x="4891" y="7115"/>
                    <a:pt x="6695" y="6257"/>
                    <a:pt x="8440" y="5430"/>
                  </a:cubicBezTo>
                  <a:cubicBezTo>
                    <a:pt x="9525" y="4914"/>
                    <a:pt x="10549" y="4427"/>
                    <a:pt x="11310" y="4089"/>
                  </a:cubicBezTo>
                  <a:cubicBezTo>
                    <a:pt x="11670" y="3928"/>
                    <a:pt x="12086" y="3753"/>
                    <a:pt x="12524" y="3568"/>
                  </a:cubicBezTo>
                  <a:cubicBezTo>
                    <a:pt x="15419" y="2351"/>
                    <a:pt x="17155" y="1547"/>
                    <a:pt x="16846" y="660"/>
                  </a:cubicBezTo>
                  <a:cubicBezTo>
                    <a:pt x="16775" y="458"/>
                    <a:pt x="16648" y="175"/>
                    <a:pt x="16355" y="56"/>
                  </a:cubicBezTo>
                  <a:cubicBezTo>
                    <a:pt x="16264" y="18"/>
                    <a:pt x="16169" y="1"/>
                    <a:pt x="16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4"/>
            <p:cNvSpPr/>
            <p:nvPr/>
          </p:nvSpPr>
          <p:spPr>
            <a:xfrm>
              <a:off x="2982450" y="3325175"/>
              <a:ext cx="94225" cy="222300"/>
            </a:xfrm>
            <a:custGeom>
              <a:avLst/>
              <a:gdLst/>
              <a:ahLst/>
              <a:cxnLst/>
              <a:rect l="l" t="t" r="r" b="b"/>
              <a:pathLst>
                <a:path w="3769" h="8892" extrusionOk="0">
                  <a:moveTo>
                    <a:pt x="3185" y="0"/>
                  </a:moveTo>
                  <a:cubicBezTo>
                    <a:pt x="3151" y="0"/>
                    <a:pt x="3117" y="7"/>
                    <a:pt x="3083" y="20"/>
                  </a:cubicBezTo>
                  <a:cubicBezTo>
                    <a:pt x="2998" y="53"/>
                    <a:pt x="993" y="841"/>
                    <a:pt x="830" y="2129"/>
                  </a:cubicBezTo>
                  <a:cubicBezTo>
                    <a:pt x="750" y="2766"/>
                    <a:pt x="1118" y="3382"/>
                    <a:pt x="1926" y="3959"/>
                  </a:cubicBezTo>
                  <a:cubicBezTo>
                    <a:pt x="2782" y="4573"/>
                    <a:pt x="3172" y="5209"/>
                    <a:pt x="3086" y="5850"/>
                  </a:cubicBezTo>
                  <a:cubicBezTo>
                    <a:pt x="2963" y="6763"/>
                    <a:pt x="1833" y="7739"/>
                    <a:pt x="206" y="8339"/>
                  </a:cubicBezTo>
                  <a:cubicBezTo>
                    <a:pt x="77" y="8387"/>
                    <a:pt x="1" y="8521"/>
                    <a:pt x="25" y="8657"/>
                  </a:cubicBezTo>
                  <a:cubicBezTo>
                    <a:pt x="49" y="8793"/>
                    <a:pt x="167" y="8892"/>
                    <a:pt x="305" y="8892"/>
                  </a:cubicBezTo>
                  <a:cubicBezTo>
                    <a:pt x="308" y="8892"/>
                    <a:pt x="310" y="8892"/>
                    <a:pt x="313" y="8892"/>
                  </a:cubicBezTo>
                  <a:cubicBezTo>
                    <a:pt x="344" y="8892"/>
                    <a:pt x="375" y="8885"/>
                    <a:pt x="404" y="8874"/>
                  </a:cubicBezTo>
                  <a:cubicBezTo>
                    <a:pt x="1854" y="8339"/>
                    <a:pt x="3469" y="7284"/>
                    <a:pt x="3651" y="5926"/>
                  </a:cubicBezTo>
                  <a:cubicBezTo>
                    <a:pt x="3769" y="5058"/>
                    <a:pt x="3299" y="4241"/>
                    <a:pt x="2259" y="3495"/>
                  </a:cubicBezTo>
                  <a:cubicBezTo>
                    <a:pt x="1635" y="3049"/>
                    <a:pt x="1345" y="2614"/>
                    <a:pt x="1397" y="2201"/>
                  </a:cubicBezTo>
                  <a:cubicBezTo>
                    <a:pt x="1497" y="1412"/>
                    <a:pt x="2797" y="744"/>
                    <a:pt x="3289" y="552"/>
                  </a:cubicBezTo>
                  <a:cubicBezTo>
                    <a:pt x="3436" y="496"/>
                    <a:pt x="3509" y="331"/>
                    <a:pt x="3452" y="183"/>
                  </a:cubicBezTo>
                  <a:cubicBezTo>
                    <a:pt x="3408" y="70"/>
                    <a:pt x="3300" y="0"/>
                    <a:pt x="31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4"/>
            <p:cNvSpPr/>
            <p:nvPr/>
          </p:nvSpPr>
          <p:spPr>
            <a:xfrm>
              <a:off x="2568275" y="3292950"/>
              <a:ext cx="254925" cy="243225"/>
            </a:xfrm>
            <a:custGeom>
              <a:avLst/>
              <a:gdLst/>
              <a:ahLst/>
              <a:cxnLst/>
              <a:rect l="l" t="t" r="r" b="b"/>
              <a:pathLst>
                <a:path w="10197" h="9729" extrusionOk="0">
                  <a:moveTo>
                    <a:pt x="9880" y="0"/>
                  </a:moveTo>
                  <a:cubicBezTo>
                    <a:pt x="9749" y="0"/>
                    <a:pt x="9632" y="95"/>
                    <a:pt x="9605" y="229"/>
                  </a:cubicBezTo>
                  <a:cubicBezTo>
                    <a:pt x="9586" y="321"/>
                    <a:pt x="7686" y="9157"/>
                    <a:pt x="962" y="9157"/>
                  </a:cubicBezTo>
                  <a:cubicBezTo>
                    <a:pt x="755" y="9157"/>
                    <a:pt x="544" y="9149"/>
                    <a:pt x="328" y="9132"/>
                  </a:cubicBezTo>
                  <a:cubicBezTo>
                    <a:pt x="318" y="9131"/>
                    <a:pt x="307" y="9130"/>
                    <a:pt x="297" y="9130"/>
                  </a:cubicBezTo>
                  <a:cubicBezTo>
                    <a:pt x="150" y="9130"/>
                    <a:pt x="25" y="9242"/>
                    <a:pt x="13" y="9393"/>
                  </a:cubicBezTo>
                  <a:cubicBezTo>
                    <a:pt x="1" y="9552"/>
                    <a:pt x="123" y="9692"/>
                    <a:pt x="282" y="9700"/>
                  </a:cubicBezTo>
                  <a:cubicBezTo>
                    <a:pt x="518" y="9719"/>
                    <a:pt x="748" y="9729"/>
                    <a:pt x="973" y="9729"/>
                  </a:cubicBezTo>
                  <a:cubicBezTo>
                    <a:pt x="8146" y="9729"/>
                    <a:pt x="10144" y="441"/>
                    <a:pt x="10165" y="344"/>
                  </a:cubicBezTo>
                  <a:cubicBezTo>
                    <a:pt x="10196" y="190"/>
                    <a:pt x="10096" y="39"/>
                    <a:pt x="9942" y="7"/>
                  </a:cubicBezTo>
                  <a:cubicBezTo>
                    <a:pt x="9921" y="2"/>
                    <a:pt x="9900" y="0"/>
                    <a:pt x="98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4"/>
            <p:cNvSpPr/>
            <p:nvPr/>
          </p:nvSpPr>
          <p:spPr>
            <a:xfrm>
              <a:off x="2924475" y="3618425"/>
              <a:ext cx="95275" cy="79900"/>
            </a:xfrm>
            <a:custGeom>
              <a:avLst/>
              <a:gdLst/>
              <a:ahLst/>
              <a:cxnLst/>
              <a:rect l="l" t="t" r="r" b="b"/>
              <a:pathLst>
                <a:path w="3811" h="3196" extrusionOk="0">
                  <a:moveTo>
                    <a:pt x="1" y="3195"/>
                  </a:moveTo>
                  <a:lnTo>
                    <a:pt x="381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4"/>
            <p:cNvSpPr/>
            <p:nvPr/>
          </p:nvSpPr>
          <p:spPr>
            <a:xfrm>
              <a:off x="2914775" y="3611250"/>
              <a:ext cx="113025" cy="94200"/>
            </a:xfrm>
            <a:custGeom>
              <a:avLst/>
              <a:gdLst/>
              <a:ahLst/>
              <a:cxnLst/>
              <a:rect l="l" t="t" r="r" b="b"/>
              <a:pathLst>
                <a:path w="4521" h="3768" extrusionOk="0">
                  <a:moveTo>
                    <a:pt x="4200" y="1"/>
                  </a:moveTo>
                  <a:cubicBezTo>
                    <a:pt x="4135" y="1"/>
                    <a:pt x="4068" y="23"/>
                    <a:pt x="4015" y="69"/>
                  </a:cubicBezTo>
                  <a:lnTo>
                    <a:pt x="205" y="3263"/>
                  </a:lnTo>
                  <a:cubicBezTo>
                    <a:pt x="1" y="3435"/>
                    <a:pt x="123" y="3767"/>
                    <a:pt x="389" y="3767"/>
                  </a:cubicBezTo>
                  <a:cubicBezTo>
                    <a:pt x="456" y="3767"/>
                    <a:pt x="522" y="3743"/>
                    <a:pt x="573" y="3701"/>
                  </a:cubicBezTo>
                  <a:lnTo>
                    <a:pt x="4382" y="506"/>
                  </a:lnTo>
                  <a:cubicBezTo>
                    <a:pt x="4504" y="405"/>
                    <a:pt x="4520" y="224"/>
                    <a:pt x="4419" y="102"/>
                  </a:cubicBezTo>
                  <a:cubicBezTo>
                    <a:pt x="4362" y="35"/>
                    <a:pt x="4282" y="1"/>
                    <a:pt x="4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4"/>
            <p:cNvSpPr/>
            <p:nvPr/>
          </p:nvSpPr>
          <p:spPr>
            <a:xfrm>
              <a:off x="2606100" y="3138875"/>
              <a:ext cx="37625" cy="149400"/>
            </a:xfrm>
            <a:custGeom>
              <a:avLst/>
              <a:gdLst/>
              <a:ahLst/>
              <a:cxnLst/>
              <a:rect l="l" t="t" r="r" b="b"/>
              <a:pathLst>
                <a:path w="1505" h="5976" extrusionOk="0">
                  <a:moveTo>
                    <a:pt x="0" y="1"/>
                  </a:moveTo>
                  <a:lnTo>
                    <a:pt x="71" y="4996"/>
                  </a:lnTo>
                  <a:lnTo>
                    <a:pt x="1505" y="5976"/>
                  </a:lnTo>
                  <a:lnTo>
                    <a:pt x="1285" y="5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4"/>
            <p:cNvSpPr/>
            <p:nvPr/>
          </p:nvSpPr>
          <p:spPr>
            <a:xfrm>
              <a:off x="2598900" y="3131725"/>
              <a:ext cx="52125" cy="163700"/>
            </a:xfrm>
            <a:custGeom>
              <a:avLst/>
              <a:gdLst/>
              <a:ahLst/>
              <a:cxnLst/>
              <a:rect l="l" t="t" r="r" b="b"/>
              <a:pathLst>
                <a:path w="2085" h="6548" extrusionOk="0">
                  <a:moveTo>
                    <a:pt x="287" y="1"/>
                  </a:moveTo>
                  <a:cubicBezTo>
                    <a:pt x="136" y="1"/>
                    <a:pt x="0" y="124"/>
                    <a:pt x="2" y="290"/>
                  </a:cubicBezTo>
                  <a:lnTo>
                    <a:pt x="73" y="5287"/>
                  </a:lnTo>
                  <a:cubicBezTo>
                    <a:pt x="75" y="5442"/>
                    <a:pt x="222" y="5568"/>
                    <a:pt x="356" y="5568"/>
                  </a:cubicBezTo>
                  <a:cubicBezTo>
                    <a:pt x="359" y="5568"/>
                    <a:pt x="361" y="5568"/>
                    <a:pt x="363" y="5568"/>
                  </a:cubicBezTo>
                  <a:cubicBezTo>
                    <a:pt x="520" y="5566"/>
                    <a:pt x="647" y="5437"/>
                    <a:pt x="645" y="5279"/>
                  </a:cubicBezTo>
                  <a:lnTo>
                    <a:pt x="581" y="723"/>
                  </a:lnTo>
                  <a:lnTo>
                    <a:pt x="1295" y="1031"/>
                  </a:lnTo>
                  <a:lnTo>
                    <a:pt x="1507" y="6274"/>
                  </a:lnTo>
                  <a:cubicBezTo>
                    <a:pt x="1513" y="6427"/>
                    <a:pt x="1638" y="6548"/>
                    <a:pt x="1792" y="6548"/>
                  </a:cubicBezTo>
                  <a:lnTo>
                    <a:pt x="1804" y="6547"/>
                  </a:lnTo>
                  <a:cubicBezTo>
                    <a:pt x="1961" y="6541"/>
                    <a:pt x="2084" y="6407"/>
                    <a:pt x="2078" y="6250"/>
                  </a:cubicBezTo>
                  <a:lnTo>
                    <a:pt x="1858" y="827"/>
                  </a:lnTo>
                  <a:cubicBezTo>
                    <a:pt x="1854" y="717"/>
                    <a:pt x="1786" y="620"/>
                    <a:pt x="1685" y="577"/>
                  </a:cubicBezTo>
                  <a:lnTo>
                    <a:pt x="401" y="25"/>
                  </a:lnTo>
                  <a:cubicBezTo>
                    <a:pt x="363" y="8"/>
                    <a:pt x="325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4"/>
            <p:cNvSpPr/>
            <p:nvPr/>
          </p:nvSpPr>
          <p:spPr>
            <a:xfrm>
              <a:off x="3201175" y="3152475"/>
              <a:ext cx="40825" cy="132425"/>
            </a:xfrm>
            <a:custGeom>
              <a:avLst/>
              <a:gdLst/>
              <a:ahLst/>
              <a:cxnLst/>
              <a:rect l="l" t="t" r="r" b="b"/>
              <a:pathLst>
                <a:path w="1633" h="5297" extrusionOk="0">
                  <a:moveTo>
                    <a:pt x="1138" y="0"/>
                  </a:moveTo>
                  <a:lnTo>
                    <a:pt x="0" y="301"/>
                  </a:lnTo>
                  <a:lnTo>
                    <a:pt x="71" y="5297"/>
                  </a:lnTo>
                  <a:lnTo>
                    <a:pt x="1633" y="486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4"/>
            <p:cNvSpPr/>
            <p:nvPr/>
          </p:nvSpPr>
          <p:spPr>
            <a:xfrm>
              <a:off x="3194000" y="3145325"/>
              <a:ext cx="55500" cy="146725"/>
            </a:xfrm>
            <a:custGeom>
              <a:avLst/>
              <a:gdLst/>
              <a:ahLst/>
              <a:cxnLst/>
              <a:rect l="l" t="t" r="r" b="b"/>
              <a:pathLst>
                <a:path w="2220" h="5869" extrusionOk="0">
                  <a:moveTo>
                    <a:pt x="1425" y="1"/>
                  </a:moveTo>
                  <a:cubicBezTo>
                    <a:pt x="1401" y="1"/>
                    <a:pt x="1376" y="4"/>
                    <a:pt x="1352" y="10"/>
                  </a:cubicBezTo>
                  <a:lnTo>
                    <a:pt x="214" y="312"/>
                  </a:lnTo>
                  <a:cubicBezTo>
                    <a:pt x="88" y="345"/>
                    <a:pt x="0" y="460"/>
                    <a:pt x="2" y="592"/>
                  </a:cubicBezTo>
                  <a:lnTo>
                    <a:pt x="73" y="5587"/>
                  </a:lnTo>
                  <a:cubicBezTo>
                    <a:pt x="75" y="5744"/>
                    <a:pt x="202" y="5869"/>
                    <a:pt x="358" y="5869"/>
                  </a:cubicBezTo>
                  <a:lnTo>
                    <a:pt x="362" y="5869"/>
                  </a:lnTo>
                  <a:cubicBezTo>
                    <a:pt x="520" y="5867"/>
                    <a:pt x="646" y="5737"/>
                    <a:pt x="644" y="5580"/>
                  </a:cubicBezTo>
                  <a:lnTo>
                    <a:pt x="576" y="806"/>
                  </a:lnTo>
                  <a:lnTo>
                    <a:pt x="1175" y="648"/>
                  </a:lnTo>
                  <a:lnTo>
                    <a:pt x="1636" y="5181"/>
                  </a:lnTo>
                  <a:cubicBezTo>
                    <a:pt x="1650" y="5326"/>
                    <a:pt x="1767" y="5438"/>
                    <a:pt x="1912" y="5438"/>
                  </a:cubicBezTo>
                  <a:cubicBezTo>
                    <a:pt x="1924" y="5438"/>
                    <a:pt x="1936" y="5438"/>
                    <a:pt x="1948" y="5436"/>
                  </a:cubicBezTo>
                  <a:cubicBezTo>
                    <a:pt x="2106" y="5420"/>
                    <a:pt x="2220" y="5280"/>
                    <a:pt x="2204" y="5123"/>
                  </a:cubicBezTo>
                  <a:lnTo>
                    <a:pt x="1709" y="257"/>
                  </a:lnTo>
                  <a:cubicBezTo>
                    <a:pt x="1700" y="173"/>
                    <a:pt x="1657" y="98"/>
                    <a:pt x="1587" y="51"/>
                  </a:cubicBezTo>
                  <a:cubicBezTo>
                    <a:pt x="1539" y="18"/>
                    <a:pt x="1483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4"/>
            <p:cNvSpPr/>
            <p:nvPr/>
          </p:nvSpPr>
          <p:spPr>
            <a:xfrm>
              <a:off x="2834325" y="3197775"/>
              <a:ext cx="40850" cy="121700"/>
            </a:xfrm>
            <a:custGeom>
              <a:avLst/>
              <a:gdLst/>
              <a:ahLst/>
              <a:cxnLst/>
              <a:rect l="l" t="t" r="r" b="b"/>
              <a:pathLst>
                <a:path w="1634" h="4868" extrusionOk="0">
                  <a:moveTo>
                    <a:pt x="1139" y="1"/>
                  </a:moveTo>
                  <a:lnTo>
                    <a:pt x="1" y="303"/>
                  </a:lnTo>
                  <a:lnTo>
                    <a:pt x="150" y="4766"/>
                  </a:lnTo>
                  <a:lnTo>
                    <a:pt x="1634" y="4868"/>
                  </a:lnTo>
                  <a:lnTo>
                    <a:pt x="113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4"/>
            <p:cNvSpPr/>
            <p:nvPr/>
          </p:nvSpPr>
          <p:spPr>
            <a:xfrm>
              <a:off x="2827125" y="3190650"/>
              <a:ext cx="55550" cy="135975"/>
            </a:xfrm>
            <a:custGeom>
              <a:avLst/>
              <a:gdLst/>
              <a:ahLst/>
              <a:cxnLst/>
              <a:rect l="l" t="t" r="r" b="b"/>
              <a:pathLst>
                <a:path w="2222" h="5439" extrusionOk="0">
                  <a:moveTo>
                    <a:pt x="1429" y="1"/>
                  </a:moveTo>
                  <a:cubicBezTo>
                    <a:pt x="1404" y="1"/>
                    <a:pt x="1379" y="4"/>
                    <a:pt x="1354" y="11"/>
                  </a:cubicBezTo>
                  <a:lnTo>
                    <a:pt x="217" y="312"/>
                  </a:lnTo>
                  <a:cubicBezTo>
                    <a:pt x="88" y="345"/>
                    <a:pt x="1" y="464"/>
                    <a:pt x="5" y="598"/>
                  </a:cubicBezTo>
                  <a:lnTo>
                    <a:pt x="154" y="5059"/>
                  </a:lnTo>
                  <a:cubicBezTo>
                    <a:pt x="158" y="5214"/>
                    <a:pt x="298" y="5335"/>
                    <a:pt x="441" y="5335"/>
                  </a:cubicBezTo>
                  <a:cubicBezTo>
                    <a:pt x="444" y="5335"/>
                    <a:pt x="446" y="5335"/>
                    <a:pt x="449" y="5335"/>
                  </a:cubicBezTo>
                  <a:cubicBezTo>
                    <a:pt x="606" y="5330"/>
                    <a:pt x="729" y="5198"/>
                    <a:pt x="724" y="5041"/>
                  </a:cubicBezTo>
                  <a:lnTo>
                    <a:pt x="584" y="805"/>
                  </a:lnTo>
                  <a:lnTo>
                    <a:pt x="1177" y="648"/>
                  </a:lnTo>
                  <a:lnTo>
                    <a:pt x="1638" y="5182"/>
                  </a:lnTo>
                  <a:cubicBezTo>
                    <a:pt x="1652" y="5328"/>
                    <a:pt x="1775" y="5438"/>
                    <a:pt x="1922" y="5439"/>
                  </a:cubicBezTo>
                  <a:cubicBezTo>
                    <a:pt x="1932" y="5439"/>
                    <a:pt x="1941" y="5438"/>
                    <a:pt x="1951" y="5436"/>
                  </a:cubicBezTo>
                  <a:cubicBezTo>
                    <a:pt x="2108" y="5420"/>
                    <a:pt x="2222" y="5281"/>
                    <a:pt x="2207" y="5123"/>
                  </a:cubicBezTo>
                  <a:lnTo>
                    <a:pt x="1712" y="257"/>
                  </a:lnTo>
                  <a:cubicBezTo>
                    <a:pt x="1697" y="108"/>
                    <a:pt x="1571" y="1"/>
                    <a:pt x="1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4"/>
            <p:cNvSpPr/>
            <p:nvPr/>
          </p:nvSpPr>
          <p:spPr>
            <a:xfrm>
              <a:off x="2533925" y="2094650"/>
              <a:ext cx="827175" cy="1119875"/>
            </a:xfrm>
            <a:custGeom>
              <a:avLst/>
              <a:gdLst/>
              <a:ahLst/>
              <a:cxnLst/>
              <a:rect l="l" t="t" r="r" b="b"/>
              <a:pathLst>
                <a:path w="33087" h="44795" extrusionOk="0">
                  <a:moveTo>
                    <a:pt x="16422" y="1"/>
                  </a:moveTo>
                  <a:cubicBezTo>
                    <a:pt x="14570" y="1"/>
                    <a:pt x="13104" y="274"/>
                    <a:pt x="13104" y="274"/>
                  </a:cubicBezTo>
                  <a:cubicBezTo>
                    <a:pt x="13104" y="274"/>
                    <a:pt x="116" y="3883"/>
                    <a:pt x="132" y="5024"/>
                  </a:cubicBezTo>
                  <a:cubicBezTo>
                    <a:pt x="149" y="6167"/>
                    <a:pt x="1" y="36148"/>
                    <a:pt x="36" y="38621"/>
                  </a:cubicBezTo>
                  <a:cubicBezTo>
                    <a:pt x="70" y="41096"/>
                    <a:pt x="3426" y="42857"/>
                    <a:pt x="7916" y="44030"/>
                  </a:cubicBezTo>
                  <a:cubicBezTo>
                    <a:pt x="9998" y="44574"/>
                    <a:pt x="13345" y="44794"/>
                    <a:pt x="16553" y="44794"/>
                  </a:cubicBezTo>
                  <a:cubicBezTo>
                    <a:pt x="20261" y="44794"/>
                    <a:pt x="23784" y="44501"/>
                    <a:pt x="24952" y="44076"/>
                  </a:cubicBezTo>
                  <a:cubicBezTo>
                    <a:pt x="27130" y="43283"/>
                    <a:pt x="30069" y="42481"/>
                    <a:pt x="30430" y="41048"/>
                  </a:cubicBezTo>
                  <a:cubicBezTo>
                    <a:pt x="30790" y="39615"/>
                    <a:pt x="30592" y="25532"/>
                    <a:pt x="30653" y="23152"/>
                  </a:cubicBezTo>
                  <a:cubicBezTo>
                    <a:pt x="30715" y="20773"/>
                    <a:pt x="33087" y="13505"/>
                    <a:pt x="32288" y="10852"/>
                  </a:cubicBezTo>
                  <a:cubicBezTo>
                    <a:pt x="31489" y="8199"/>
                    <a:pt x="29936" y="6032"/>
                    <a:pt x="28303" y="5008"/>
                  </a:cubicBezTo>
                  <a:cubicBezTo>
                    <a:pt x="26670" y="3984"/>
                    <a:pt x="22345" y="904"/>
                    <a:pt x="19386" y="280"/>
                  </a:cubicBezTo>
                  <a:cubicBezTo>
                    <a:pt x="18392" y="71"/>
                    <a:pt x="17358" y="1"/>
                    <a:pt x="16422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4"/>
            <p:cNvSpPr/>
            <p:nvPr/>
          </p:nvSpPr>
          <p:spPr>
            <a:xfrm>
              <a:off x="2527125" y="2087475"/>
              <a:ext cx="834075" cy="1134075"/>
            </a:xfrm>
            <a:custGeom>
              <a:avLst/>
              <a:gdLst/>
              <a:ahLst/>
              <a:cxnLst/>
              <a:rect l="l" t="t" r="r" b="b"/>
              <a:pathLst>
                <a:path w="33363" h="45363" extrusionOk="0">
                  <a:moveTo>
                    <a:pt x="16701" y="574"/>
                  </a:moveTo>
                  <a:cubicBezTo>
                    <a:pt x="17620" y="574"/>
                    <a:pt x="18632" y="642"/>
                    <a:pt x="19599" y="846"/>
                  </a:cubicBezTo>
                  <a:cubicBezTo>
                    <a:pt x="22041" y="1362"/>
                    <a:pt x="25438" y="3587"/>
                    <a:pt x="27466" y="4917"/>
                  </a:cubicBezTo>
                  <a:cubicBezTo>
                    <a:pt x="27842" y="5162"/>
                    <a:pt x="28167" y="5375"/>
                    <a:pt x="28423" y="5537"/>
                  </a:cubicBezTo>
                  <a:cubicBezTo>
                    <a:pt x="30059" y="6563"/>
                    <a:pt x="31540" y="8741"/>
                    <a:pt x="32286" y="11222"/>
                  </a:cubicBezTo>
                  <a:cubicBezTo>
                    <a:pt x="32772" y="12835"/>
                    <a:pt x="31995" y="16408"/>
                    <a:pt x="31371" y="19278"/>
                  </a:cubicBezTo>
                  <a:cubicBezTo>
                    <a:pt x="30991" y="21026"/>
                    <a:pt x="30663" y="22536"/>
                    <a:pt x="30640" y="23433"/>
                  </a:cubicBezTo>
                  <a:cubicBezTo>
                    <a:pt x="30621" y="24156"/>
                    <a:pt x="30626" y="25912"/>
                    <a:pt x="30632" y="28135"/>
                  </a:cubicBezTo>
                  <a:cubicBezTo>
                    <a:pt x="30646" y="32979"/>
                    <a:pt x="30668" y="40301"/>
                    <a:pt x="30425" y="41265"/>
                  </a:cubicBezTo>
                  <a:cubicBezTo>
                    <a:pt x="30153" y="42345"/>
                    <a:pt x="27999" y="43093"/>
                    <a:pt x="26098" y="43753"/>
                  </a:cubicBezTo>
                  <a:cubicBezTo>
                    <a:pt x="25765" y="43868"/>
                    <a:pt x="25438" y="43982"/>
                    <a:pt x="25127" y="44095"/>
                  </a:cubicBezTo>
                  <a:cubicBezTo>
                    <a:pt x="24024" y="44497"/>
                    <a:pt x="20479" y="44803"/>
                    <a:pt x="16736" y="44803"/>
                  </a:cubicBezTo>
                  <a:cubicBezTo>
                    <a:pt x="13616" y="44803"/>
                    <a:pt x="10358" y="44590"/>
                    <a:pt x="8260" y="44042"/>
                  </a:cubicBezTo>
                  <a:cubicBezTo>
                    <a:pt x="4782" y="43132"/>
                    <a:pt x="629" y="41503"/>
                    <a:pt x="592" y="38905"/>
                  </a:cubicBezTo>
                  <a:cubicBezTo>
                    <a:pt x="572" y="37435"/>
                    <a:pt x="616" y="26188"/>
                    <a:pt x="652" y="17150"/>
                  </a:cubicBezTo>
                  <a:cubicBezTo>
                    <a:pt x="676" y="11045"/>
                    <a:pt x="698" y="5773"/>
                    <a:pt x="684" y="5347"/>
                  </a:cubicBezTo>
                  <a:cubicBezTo>
                    <a:pt x="1013" y="4654"/>
                    <a:pt x="7426" y="2511"/>
                    <a:pt x="13440" y="839"/>
                  </a:cubicBezTo>
                  <a:cubicBezTo>
                    <a:pt x="13581" y="814"/>
                    <a:pt x="14976" y="574"/>
                    <a:pt x="16701" y="574"/>
                  </a:cubicBezTo>
                  <a:close/>
                  <a:moveTo>
                    <a:pt x="16682" y="1"/>
                  </a:moveTo>
                  <a:cubicBezTo>
                    <a:pt x="14858" y="1"/>
                    <a:pt x="13415" y="264"/>
                    <a:pt x="13324" y="280"/>
                  </a:cubicBezTo>
                  <a:cubicBezTo>
                    <a:pt x="13316" y="282"/>
                    <a:pt x="13308" y="283"/>
                    <a:pt x="13300" y="285"/>
                  </a:cubicBezTo>
                  <a:cubicBezTo>
                    <a:pt x="8370" y="1656"/>
                    <a:pt x="102" y="4131"/>
                    <a:pt x="119" y="5316"/>
                  </a:cubicBezTo>
                  <a:cubicBezTo>
                    <a:pt x="126" y="5776"/>
                    <a:pt x="105" y="11046"/>
                    <a:pt x="81" y="17148"/>
                  </a:cubicBezTo>
                  <a:cubicBezTo>
                    <a:pt x="46" y="26189"/>
                    <a:pt x="1" y="37439"/>
                    <a:pt x="22" y="38914"/>
                  </a:cubicBezTo>
                  <a:cubicBezTo>
                    <a:pt x="55" y="41287"/>
                    <a:pt x="2779" y="43198"/>
                    <a:pt x="8115" y="44594"/>
                  </a:cubicBezTo>
                  <a:cubicBezTo>
                    <a:pt x="10195" y="45138"/>
                    <a:pt x="13607" y="45363"/>
                    <a:pt x="16880" y="45363"/>
                  </a:cubicBezTo>
                  <a:cubicBezTo>
                    <a:pt x="20579" y="45363"/>
                    <a:pt x="24103" y="45075"/>
                    <a:pt x="25322" y="44632"/>
                  </a:cubicBezTo>
                  <a:cubicBezTo>
                    <a:pt x="25630" y="44519"/>
                    <a:pt x="25954" y="44407"/>
                    <a:pt x="26285" y="44292"/>
                  </a:cubicBezTo>
                  <a:cubicBezTo>
                    <a:pt x="28422" y="43550"/>
                    <a:pt x="30631" y="42784"/>
                    <a:pt x="30978" y="41406"/>
                  </a:cubicBezTo>
                  <a:cubicBezTo>
                    <a:pt x="31239" y="40372"/>
                    <a:pt x="31218" y="33298"/>
                    <a:pt x="31203" y="28134"/>
                  </a:cubicBezTo>
                  <a:cubicBezTo>
                    <a:pt x="31198" y="25916"/>
                    <a:pt x="31192" y="24163"/>
                    <a:pt x="31211" y="23448"/>
                  </a:cubicBezTo>
                  <a:cubicBezTo>
                    <a:pt x="31232" y="22606"/>
                    <a:pt x="31570" y="21048"/>
                    <a:pt x="31929" y="19400"/>
                  </a:cubicBezTo>
                  <a:cubicBezTo>
                    <a:pt x="32601" y="16312"/>
                    <a:pt x="33362" y="12813"/>
                    <a:pt x="32834" y="11058"/>
                  </a:cubicBezTo>
                  <a:cubicBezTo>
                    <a:pt x="32049" y="8451"/>
                    <a:pt x="30475" y="6150"/>
                    <a:pt x="28728" y="5054"/>
                  </a:cubicBezTo>
                  <a:cubicBezTo>
                    <a:pt x="28473" y="4894"/>
                    <a:pt x="28151" y="4683"/>
                    <a:pt x="27780" y="4441"/>
                  </a:cubicBezTo>
                  <a:cubicBezTo>
                    <a:pt x="25716" y="3088"/>
                    <a:pt x="22263" y="826"/>
                    <a:pt x="19716" y="289"/>
                  </a:cubicBezTo>
                  <a:cubicBezTo>
                    <a:pt x="18693" y="73"/>
                    <a:pt x="17636" y="1"/>
                    <a:pt x="16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4"/>
            <p:cNvSpPr/>
            <p:nvPr/>
          </p:nvSpPr>
          <p:spPr>
            <a:xfrm>
              <a:off x="3086125" y="2295675"/>
              <a:ext cx="88675" cy="883775"/>
            </a:xfrm>
            <a:custGeom>
              <a:avLst/>
              <a:gdLst/>
              <a:ahLst/>
              <a:cxnLst/>
              <a:rect l="l" t="t" r="r" b="b"/>
              <a:pathLst>
                <a:path w="3547" h="35351" extrusionOk="0">
                  <a:moveTo>
                    <a:pt x="310" y="1"/>
                  </a:moveTo>
                  <a:cubicBezTo>
                    <a:pt x="293" y="1"/>
                    <a:pt x="276" y="2"/>
                    <a:pt x="259" y="6"/>
                  </a:cubicBezTo>
                  <a:cubicBezTo>
                    <a:pt x="103" y="33"/>
                    <a:pt x="0" y="182"/>
                    <a:pt x="28" y="337"/>
                  </a:cubicBezTo>
                  <a:cubicBezTo>
                    <a:pt x="45" y="427"/>
                    <a:pt x="1652" y="9427"/>
                    <a:pt x="892" y="13702"/>
                  </a:cubicBezTo>
                  <a:cubicBezTo>
                    <a:pt x="358" y="16705"/>
                    <a:pt x="897" y="26699"/>
                    <a:pt x="1443" y="28756"/>
                  </a:cubicBezTo>
                  <a:cubicBezTo>
                    <a:pt x="2137" y="31377"/>
                    <a:pt x="2306" y="34433"/>
                    <a:pt x="1369" y="34800"/>
                  </a:cubicBezTo>
                  <a:cubicBezTo>
                    <a:pt x="1241" y="34850"/>
                    <a:pt x="1166" y="34983"/>
                    <a:pt x="1192" y="35119"/>
                  </a:cubicBezTo>
                  <a:cubicBezTo>
                    <a:pt x="1217" y="35253"/>
                    <a:pt x="1334" y="35351"/>
                    <a:pt x="1471" y="35351"/>
                  </a:cubicBezTo>
                  <a:cubicBezTo>
                    <a:pt x="1472" y="35351"/>
                    <a:pt x="1472" y="35351"/>
                    <a:pt x="1473" y="35351"/>
                  </a:cubicBezTo>
                  <a:cubicBezTo>
                    <a:pt x="1508" y="35351"/>
                    <a:pt x="1544" y="35344"/>
                    <a:pt x="1577" y="35331"/>
                  </a:cubicBezTo>
                  <a:cubicBezTo>
                    <a:pt x="3546" y="34561"/>
                    <a:pt x="2010" y="28669"/>
                    <a:pt x="1995" y="28610"/>
                  </a:cubicBezTo>
                  <a:cubicBezTo>
                    <a:pt x="1458" y="26587"/>
                    <a:pt x="929" y="16757"/>
                    <a:pt x="1454" y="13802"/>
                  </a:cubicBezTo>
                  <a:cubicBezTo>
                    <a:pt x="2231" y="9427"/>
                    <a:pt x="658" y="609"/>
                    <a:pt x="590" y="236"/>
                  </a:cubicBezTo>
                  <a:cubicBezTo>
                    <a:pt x="565" y="98"/>
                    <a:pt x="445" y="1"/>
                    <a:pt x="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4"/>
            <p:cNvSpPr/>
            <p:nvPr/>
          </p:nvSpPr>
          <p:spPr>
            <a:xfrm>
              <a:off x="2805025" y="1952550"/>
              <a:ext cx="390350" cy="379525"/>
            </a:xfrm>
            <a:custGeom>
              <a:avLst/>
              <a:gdLst/>
              <a:ahLst/>
              <a:cxnLst/>
              <a:rect l="l" t="t" r="r" b="b"/>
              <a:pathLst>
                <a:path w="15614" h="15181" extrusionOk="0">
                  <a:moveTo>
                    <a:pt x="7579" y="0"/>
                  </a:moveTo>
                  <a:cubicBezTo>
                    <a:pt x="7504" y="0"/>
                    <a:pt x="7437" y="7"/>
                    <a:pt x="7377" y="21"/>
                  </a:cubicBezTo>
                  <a:cubicBezTo>
                    <a:pt x="6243" y="280"/>
                    <a:pt x="5116" y="946"/>
                    <a:pt x="5116" y="946"/>
                  </a:cubicBezTo>
                  <a:cubicBezTo>
                    <a:pt x="5116" y="946"/>
                    <a:pt x="5091" y="945"/>
                    <a:pt x="5048" y="945"/>
                  </a:cubicBezTo>
                  <a:cubicBezTo>
                    <a:pt x="4754" y="945"/>
                    <a:pt x="3591" y="991"/>
                    <a:pt x="3178" y="1705"/>
                  </a:cubicBezTo>
                  <a:cubicBezTo>
                    <a:pt x="2701" y="2523"/>
                    <a:pt x="1" y="6784"/>
                    <a:pt x="1" y="6784"/>
                  </a:cubicBezTo>
                  <a:lnTo>
                    <a:pt x="3530" y="15181"/>
                  </a:lnTo>
                  <a:lnTo>
                    <a:pt x="7619" y="11387"/>
                  </a:lnTo>
                  <a:lnTo>
                    <a:pt x="11553" y="14011"/>
                  </a:lnTo>
                  <a:lnTo>
                    <a:pt x="13128" y="10497"/>
                  </a:lnTo>
                  <a:lnTo>
                    <a:pt x="15613" y="13955"/>
                  </a:lnTo>
                  <a:cubicBezTo>
                    <a:pt x="15613" y="13955"/>
                    <a:pt x="14365" y="6094"/>
                    <a:pt x="13525" y="4076"/>
                  </a:cubicBezTo>
                  <a:cubicBezTo>
                    <a:pt x="12729" y="2163"/>
                    <a:pt x="8938" y="0"/>
                    <a:pt x="7579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4"/>
            <p:cNvSpPr/>
            <p:nvPr/>
          </p:nvSpPr>
          <p:spPr>
            <a:xfrm>
              <a:off x="2797525" y="1945450"/>
              <a:ext cx="405400" cy="393750"/>
            </a:xfrm>
            <a:custGeom>
              <a:avLst/>
              <a:gdLst/>
              <a:ahLst/>
              <a:cxnLst/>
              <a:rect l="l" t="t" r="r" b="b"/>
              <a:pathLst>
                <a:path w="16216" h="15750" extrusionOk="0">
                  <a:moveTo>
                    <a:pt x="7882" y="568"/>
                  </a:moveTo>
                  <a:cubicBezTo>
                    <a:pt x="9019" y="568"/>
                    <a:pt x="12793" y="2625"/>
                    <a:pt x="13561" y="4469"/>
                  </a:cubicBezTo>
                  <a:cubicBezTo>
                    <a:pt x="14183" y="5961"/>
                    <a:pt x="15047" y="10803"/>
                    <a:pt x="15433" y="13080"/>
                  </a:cubicBezTo>
                  <a:lnTo>
                    <a:pt x="13660" y="10614"/>
                  </a:lnTo>
                  <a:cubicBezTo>
                    <a:pt x="13605" y="10539"/>
                    <a:pt x="13519" y="10495"/>
                    <a:pt x="13427" y="10495"/>
                  </a:cubicBezTo>
                  <a:cubicBezTo>
                    <a:pt x="13417" y="10495"/>
                    <a:pt x="13408" y="10496"/>
                    <a:pt x="13399" y="10497"/>
                  </a:cubicBezTo>
                  <a:cubicBezTo>
                    <a:pt x="13298" y="10506"/>
                    <a:pt x="13210" y="10571"/>
                    <a:pt x="13168" y="10663"/>
                  </a:cubicBezTo>
                  <a:lnTo>
                    <a:pt x="11731" y="13870"/>
                  </a:lnTo>
                  <a:lnTo>
                    <a:pt x="8077" y="11434"/>
                  </a:lnTo>
                  <a:cubicBezTo>
                    <a:pt x="8029" y="11401"/>
                    <a:pt x="7973" y="11385"/>
                    <a:pt x="7918" y="11385"/>
                  </a:cubicBezTo>
                  <a:cubicBezTo>
                    <a:pt x="7848" y="11385"/>
                    <a:pt x="7778" y="11411"/>
                    <a:pt x="7724" y="11461"/>
                  </a:cubicBezTo>
                  <a:lnTo>
                    <a:pt x="3935" y="14978"/>
                  </a:lnTo>
                  <a:lnTo>
                    <a:pt x="622" y="7095"/>
                  </a:lnTo>
                  <a:cubicBezTo>
                    <a:pt x="1080" y="6370"/>
                    <a:pt x="3292" y="2876"/>
                    <a:pt x="3724" y="2131"/>
                  </a:cubicBezTo>
                  <a:cubicBezTo>
                    <a:pt x="4024" y="1616"/>
                    <a:pt x="4935" y="1514"/>
                    <a:pt x="5337" y="1514"/>
                  </a:cubicBezTo>
                  <a:cubicBezTo>
                    <a:pt x="5361" y="1514"/>
                    <a:pt x="5384" y="1514"/>
                    <a:pt x="5404" y="1515"/>
                  </a:cubicBezTo>
                  <a:cubicBezTo>
                    <a:pt x="5409" y="1515"/>
                    <a:pt x="5414" y="1515"/>
                    <a:pt x="5420" y="1515"/>
                  </a:cubicBezTo>
                  <a:cubicBezTo>
                    <a:pt x="5470" y="1515"/>
                    <a:pt x="5518" y="1501"/>
                    <a:pt x="5561" y="1475"/>
                  </a:cubicBezTo>
                  <a:cubicBezTo>
                    <a:pt x="5571" y="1469"/>
                    <a:pt x="6665" y="829"/>
                    <a:pt x="7740" y="582"/>
                  </a:cubicBezTo>
                  <a:cubicBezTo>
                    <a:pt x="7781" y="573"/>
                    <a:pt x="7829" y="568"/>
                    <a:pt x="7882" y="568"/>
                  </a:cubicBezTo>
                  <a:close/>
                  <a:moveTo>
                    <a:pt x="7861" y="1"/>
                  </a:moveTo>
                  <a:cubicBezTo>
                    <a:pt x="7770" y="1"/>
                    <a:pt x="7686" y="9"/>
                    <a:pt x="7613" y="26"/>
                  </a:cubicBezTo>
                  <a:cubicBezTo>
                    <a:pt x="6601" y="258"/>
                    <a:pt x="5613" y="789"/>
                    <a:pt x="5341" y="943"/>
                  </a:cubicBezTo>
                  <a:cubicBezTo>
                    <a:pt x="4994" y="943"/>
                    <a:pt x="3720" y="1004"/>
                    <a:pt x="3231" y="1844"/>
                  </a:cubicBezTo>
                  <a:cubicBezTo>
                    <a:pt x="2763" y="2648"/>
                    <a:pt x="87" y="6872"/>
                    <a:pt x="60" y="6916"/>
                  </a:cubicBezTo>
                  <a:cubicBezTo>
                    <a:pt x="10" y="6994"/>
                    <a:pt x="1" y="7093"/>
                    <a:pt x="37" y="7179"/>
                  </a:cubicBezTo>
                  <a:lnTo>
                    <a:pt x="3567" y="15575"/>
                  </a:lnTo>
                  <a:cubicBezTo>
                    <a:pt x="3603" y="15661"/>
                    <a:pt x="3679" y="15724"/>
                    <a:pt x="3770" y="15743"/>
                  </a:cubicBezTo>
                  <a:cubicBezTo>
                    <a:pt x="3790" y="15747"/>
                    <a:pt x="3809" y="15750"/>
                    <a:pt x="3830" y="15750"/>
                  </a:cubicBezTo>
                  <a:cubicBezTo>
                    <a:pt x="3902" y="15750"/>
                    <a:pt x="3971" y="15722"/>
                    <a:pt x="4024" y="15674"/>
                  </a:cubicBezTo>
                  <a:lnTo>
                    <a:pt x="7947" y="12034"/>
                  </a:lnTo>
                  <a:lnTo>
                    <a:pt x="11695" y="14533"/>
                  </a:lnTo>
                  <a:cubicBezTo>
                    <a:pt x="11744" y="14566"/>
                    <a:pt x="11799" y="14581"/>
                    <a:pt x="11853" y="14581"/>
                  </a:cubicBezTo>
                  <a:cubicBezTo>
                    <a:pt x="11961" y="14581"/>
                    <a:pt x="12066" y="14520"/>
                    <a:pt x="12114" y="14412"/>
                  </a:cubicBezTo>
                  <a:lnTo>
                    <a:pt x="13485" y="11350"/>
                  </a:lnTo>
                  <a:lnTo>
                    <a:pt x="15681" y="14405"/>
                  </a:lnTo>
                  <a:cubicBezTo>
                    <a:pt x="15736" y="14482"/>
                    <a:pt x="15823" y="14524"/>
                    <a:pt x="15913" y="14524"/>
                  </a:cubicBezTo>
                  <a:cubicBezTo>
                    <a:pt x="15949" y="14524"/>
                    <a:pt x="15986" y="14517"/>
                    <a:pt x="16021" y="14503"/>
                  </a:cubicBezTo>
                  <a:cubicBezTo>
                    <a:pt x="16144" y="14452"/>
                    <a:pt x="16216" y="14324"/>
                    <a:pt x="16195" y="14193"/>
                  </a:cubicBezTo>
                  <a:cubicBezTo>
                    <a:pt x="16144" y="13871"/>
                    <a:pt x="14932" y="6276"/>
                    <a:pt x="14088" y="4250"/>
                  </a:cubicBezTo>
                  <a:cubicBezTo>
                    <a:pt x="13253" y="2244"/>
                    <a:pt x="9374" y="1"/>
                    <a:pt x="7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4"/>
            <p:cNvSpPr/>
            <p:nvPr/>
          </p:nvSpPr>
          <p:spPr>
            <a:xfrm>
              <a:off x="2920425" y="1827975"/>
              <a:ext cx="194300" cy="474875"/>
            </a:xfrm>
            <a:custGeom>
              <a:avLst/>
              <a:gdLst/>
              <a:ahLst/>
              <a:cxnLst/>
              <a:rect l="l" t="t" r="r" b="b"/>
              <a:pathLst>
                <a:path w="7772" h="18995" extrusionOk="0">
                  <a:moveTo>
                    <a:pt x="498" y="1"/>
                  </a:moveTo>
                  <a:cubicBezTo>
                    <a:pt x="498" y="1"/>
                    <a:pt x="1" y="5123"/>
                    <a:pt x="31" y="7234"/>
                  </a:cubicBezTo>
                  <a:cubicBezTo>
                    <a:pt x="61" y="9346"/>
                    <a:pt x="2407" y="14429"/>
                    <a:pt x="3068" y="15231"/>
                  </a:cubicBezTo>
                  <a:cubicBezTo>
                    <a:pt x="3729" y="16035"/>
                    <a:pt x="6937" y="18994"/>
                    <a:pt x="6937" y="18994"/>
                  </a:cubicBezTo>
                  <a:cubicBezTo>
                    <a:pt x="6937" y="18994"/>
                    <a:pt x="7362" y="14522"/>
                    <a:pt x="7501" y="12895"/>
                  </a:cubicBezTo>
                  <a:cubicBezTo>
                    <a:pt x="7640" y="11269"/>
                    <a:pt x="7772" y="9075"/>
                    <a:pt x="7772" y="9075"/>
                  </a:cubicBezTo>
                  <a:cubicBezTo>
                    <a:pt x="7772" y="9075"/>
                    <a:pt x="4320" y="6199"/>
                    <a:pt x="3237" y="4265"/>
                  </a:cubicBezTo>
                  <a:cubicBezTo>
                    <a:pt x="2155" y="2331"/>
                    <a:pt x="498" y="1"/>
                    <a:pt x="4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4"/>
            <p:cNvSpPr/>
            <p:nvPr/>
          </p:nvSpPr>
          <p:spPr>
            <a:xfrm>
              <a:off x="2913325" y="1820825"/>
              <a:ext cx="208675" cy="489150"/>
            </a:xfrm>
            <a:custGeom>
              <a:avLst/>
              <a:gdLst/>
              <a:ahLst/>
              <a:cxnLst/>
              <a:rect l="l" t="t" r="r" b="b"/>
              <a:pathLst>
                <a:path w="8347" h="19566" extrusionOk="0">
                  <a:moveTo>
                    <a:pt x="994" y="1092"/>
                  </a:moveTo>
                  <a:cubicBezTo>
                    <a:pt x="1560" y="1918"/>
                    <a:pt x="2551" y="3402"/>
                    <a:pt x="3272" y="4691"/>
                  </a:cubicBezTo>
                  <a:cubicBezTo>
                    <a:pt x="4270" y="6474"/>
                    <a:pt x="7149" y="8966"/>
                    <a:pt x="7762" y="9486"/>
                  </a:cubicBezTo>
                  <a:cubicBezTo>
                    <a:pt x="7731" y="9999"/>
                    <a:pt x="7618" y="11790"/>
                    <a:pt x="7500" y="13156"/>
                  </a:cubicBezTo>
                  <a:cubicBezTo>
                    <a:pt x="7392" y="14423"/>
                    <a:pt x="7111" y="17417"/>
                    <a:pt x="6992" y="18678"/>
                  </a:cubicBezTo>
                  <a:cubicBezTo>
                    <a:pt x="6100" y="17847"/>
                    <a:pt x="4070" y="15943"/>
                    <a:pt x="3572" y="15336"/>
                  </a:cubicBezTo>
                  <a:cubicBezTo>
                    <a:pt x="2973" y="14610"/>
                    <a:pt x="630" y="9570"/>
                    <a:pt x="600" y="7516"/>
                  </a:cubicBezTo>
                  <a:cubicBezTo>
                    <a:pt x="578" y="5936"/>
                    <a:pt x="858" y="2605"/>
                    <a:pt x="994" y="1092"/>
                  </a:cubicBezTo>
                  <a:close/>
                  <a:moveTo>
                    <a:pt x="783" y="1"/>
                  </a:moveTo>
                  <a:cubicBezTo>
                    <a:pt x="647" y="1"/>
                    <a:pt x="513" y="97"/>
                    <a:pt x="497" y="258"/>
                  </a:cubicBezTo>
                  <a:cubicBezTo>
                    <a:pt x="476" y="468"/>
                    <a:pt x="0" y="5422"/>
                    <a:pt x="29" y="7525"/>
                  </a:cubicBezTo>
                  <a:cubicBezTo>
                    <a:pt x="61" y="9784"/>
                    <a:pt x="2470" y="14897"/>
                    <a:pt x="3131" y="15699"/>
                  </a:cubicBezTo>
                  <a:cubicBezTo>
                    <a:pt x="3798" y="16508"/>
                    <a:pt x="6896" y="19369"/>
                    <a:pt x="7028" y="19490"/>
                  </a:cubicBezTo>
                  <a:cubicBezTo>
                    <a:pt x="7081" y="19539"/>
                    <a:pt x="7149" y="19566"/>
                    <a:pt x="7221" y="19566"/>
                  </a:cubicBezTo>
                  <a:cubicBezTo>
                    <a:pt x="7368" y="19566"/>
                    <a:pt x="7491" y="19454"/>
                    <a:pt x="7505" y="19307"/>
                  </a:cubicBezTo>
                  <a:cubicBezTo>
                    <a:pt x="7505" y="19307"/>
                    <a:pt x="7929" y="14833"/>
                    <a:pt x="8069" y="13206"/>
                  </a:cubicBezTo>
                  <a:cubicBezTo>
                    <a:pt x="8207" y="11595"/>
                    <a:pt x="8340" y="9400"/>
                    <a:pt x="8341" y="9378"/>
                  </a:cubicBezTo>
                  <a:cubicBezTo>
                    <a:pt x="8346" y="9287"/>
                    <a:pt x="8308" y="9199"/>
                    <a:pt x="8238" y="9141"/>
                  </a:cubicBezTo>
                  <a:cubicBezTo>
                    <a:pt x="8204" y="9113"/>
                    <a:pt x="4815" y="6278"/>
                    <a:pt x="3770" y="4412"/>
                  </a:cubicBezTo>
                  <a:cubicBezTo>
                    <a:pt x="2692" y="2487"/>
                    <a:pt x="1030" y="144"/>
                    <a:pt x="1013" y="121"/>
                  </a:cubicBezTo>
                  <a:cubicBezTo>
                    <a:pt x="954" y="39"/>
                    <a:pt x="868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4"/>
            <p:cNvSpPr/>
            <p:nvPr/>
          </p:nvSpPr>
          <p:spPr>
            <a:xfrm>
              <a:off x="2745225" y="1372925"/>
              <a:ext cx="616975" cy="587900"/>
            </a:xfrm>
            <a:custGeom>
              <a:avLst/>
              <a:gdLst/>
              <a:ahLst/>
              <a:cxnLst/>
              <a:rect l="l" t="t" r="r" b="b"/>
              <a:pathLst>
                <a:path w="24679" h="23516" extrusionOk="0">
                  <a:moveTo>
                    <a:pt x="12855" y="1"/>
                  </a:moveTo>
                  <a:cubicBezTo>
                    <a:pt x="9343" y="1"/>
                    <a:pt x="4767" y="2121"/>
                    <a:pt x="2618" y="5683"/>
                  </a:cubicBezTo>
                  <a:cubicBezTo>
                    <a:pt x="0" y="10024"/>
                    <a:pt x="3578" y="16146"/>
                    <a:pt x="3675" y="17200"/>
                  </a:cubicBezTo>
                  <a:cubicBezTo>
                    <a:pt x="3770" y="18255"/>
                    <a:pt x="1585" y="18773"/>
                    <a:pt x="1597" y="19666"/>
                  </a:cubicBezTo>
                  <a:cubicBezTo>
                    <a:pt x="1610" y="20558"/>
                    <a:pt x="2214" y="23069"/>
                    <a:pt x="4980" y="23435"/>
                  </a:cubicBezTo>
                  <a:cubicBezTo>
                    <a:pt x="5399" y="23491"/>
                    <a:pt x="5773" y="23515"/>
                    <a:pt x="6107" y="23515"/>
                  </a:cubicBezTo>
                  <a:cubicBezTo>
                    <a:pt x="7976" y="23515"/>
                    <a:pt x="8581" y="22742"/>
                    <a:pt x="8782" y="22326"/>
                  </a:cubicBezTo>
                  <a:cubicBezTo>
                    <a:pt x="9018" y="21835"/>
                    <a:pt x="15484" y="13866"/>
                    <a:pt x="16449" y="13121"/>
                  </a:cubicBezTo>
                  <a:cubicBezTo>
                    <a:pt x="16805" y="12846"/>
                    <a:pt x="17318" y="12512"/>
                    <a:pt x="17823" y="12200"/>
                  </a:cubicBezTo>
                  <a:cubicBezTo>
                    <a:pt x="18213" y="13954"/>
                    <a:pt x="19644" y="15835"/>
                    <a:pt x="20173" y="15835"/>
                  </a:cubicBezTo>
                  <a:cubicBezTo>
                    <a:pt x="20191" y="15835"/>
                    <a:pt x="20207" y="15833"/>
                    <a:pt x="20222" y="15829"/>
                  </a:cubicBezTo>
                  <a:cubicBezTo>
                    <a:pt x="20870" y="15658"/>
                    <a:pt x="24180" y="14312"/>
                    <a:pt x="24460" y="11059"/>
                  </a:cubicBezTo>
                  <a:cubicBezTo>
                    <a:pt x="24678" y="8503"/>
                    <a:pt x="22356" y="6840"/>
                    <a:pt x="21351" y="6243"/>
                  </a:cubicBezTo>
                  <a:cubicBezTo>
                    <a:pt x="20747" y="3784"/>
                    <a:pt x="18073" y="1345"/>
                    <a:pt x="14968" y="311"/>
                  </a:cubicBezTo>
                  <a:cubicBezTo>
                    <a:pt x="14339" y="102"/>
                    <a:pt x="13622" y="1"/>
                    <a:pt x="1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4"/>
            <p:cNvSpPr/>
            <p:nvPr/>
          </p:nvSpPr>
          <p:spPr>
            <a:xfrm>
              <a:off x="2751250" y="1365225"/>
              <a:ext cx="618225" cy="602725"/>
            </a:xfrm>
            <a:custGeom>
              <a:avLst/>
              <a:gdLst/>
              <a:ahLst/>
              <a:cxnLst/>
              <a:rect l="l" t="t" r="r" b="b"/>
              <a:pathLst>
                <a:path w="24729" h="24109" extrusionOk="0">
                  <a:moveTo>
                    <a:pt x="12620" y="596"/>
                  </a:moveTo>
                  <a:cubicBezTo>
                    <a:pt x="13357" y="596"/>
                    <a:pt x="14041" y="691"/>
                    <a:pt x="14637" y="890"/>
                  </a:cubicBezTo>
                  <a:cubicBezTo>
                    <a:pt x="17708" y="1913"/>
                    <a:pt x="20256" y="4269"/>
                    <a:pt x="20832" y="6619"/>
                  </a:cubicBezTo>
                  <a:cubicBezTo>
                    <a:pt x="20851" y="6694"/>
                    <a:pt x="20898" y="6757"/>
                    <a:pt x="20964" y="6798"/>
                  </a:cubicBezTo>
                  <a:cubicBezTo>
                    <a:pt x="21925" y="7367"/>
                    <a:pt x="24139" y="8950"/>
                    <a:pt x="23934" y="11343"/>
                  </a:cubicBezTo>
                  <a:cubicBezTo>
                    <a:pt x="23644" y="14724"/>
                    <a:pt x="19945" y="15853"/>
                    <a:pt x="19938" y="15859"/>
                  </a:cubicBezTo>
                  <a:cubicBezTo>
                    <a:pt x="19615" y="15816"/>
                    <a:pt x="18248" y="14186"/>
                    <a:pt x="17860" y="12447"/>
                  </a:cubicBezTo>
                  <a:cubicBezTo>
                    <a:pt x="17829" y="12309"/>
                    <a:pt x="17708" y="12223"/>
                    <a:pt x="17580" y="12223"/>
                  </a:cubicBezTo>
                  <a:cubicBezTo>
                    <a:pt x="17530" y="12223"/>
                    <a:pt x="17478" y="12237"/>
                    <a:pt x="17431" y="12266"/>
                  </a:cubicBezTo>
                  <a:cubicBezTo>
                    <a:pt x="16821" y="12643"/>
                    <a:pt x="16351" y="12959"/>
                    <a:pt x="16033" y="13204"/>
                  </a:cubicBezTo>
                  <a:cubicBezTo>
                    <a:pt x="15094" y="13928"/>
                    <a:pt x="8577" y="21902"/>
                    <a:pt x="8283" y="22510"/>
                  </a:cubicBezTo>
                  <a:cubicBezTo>
                    <a:pt x="8084" y="22925"/>
                    <a:pt x="7511" y="23539"/>
                    <a:pt x="5877" y="23539"/>
                  </a:cubicBezTo>
                  <a:cubicBezTo>
                    <a:pt x="5554" y="23539"/>
                    <a:pt x="5189" y="23515"/>
                    <a:pt x="4777" y="23460"/>
                  </a:cubicBezTo>
                  <a:cubicBezTo>
                    <a:pt x="2241" y="23123"/>
                    <a:pt x="1654" y="20826"/>
                    <a:pt x="1642" y="19970"/>
                  </a:cubicBezTo>
                  <a:cubicBezTo>
                    <a:pt x="1639" y="19699"/>
                    <a:pt x="2098" y="19379"/>
                    <a:pt x="2503" y="19097"/>
                  </a:cubicBezTo>
                  <a:cubicBezTo>
                    <a:pt x="3103" y="18678"/>
                    <a:pt x="3784" y="18204"/>
                    <a:pt x="3719" y="17482"/>
                  </a:cubicBezTo>
                  <a:cubicBezTo>
                    <a:pt x="3694" y="17217"/>
                    <a:pt x="3520" y="16774"/>
                    <a:pt x="3256" y="16104"/>
                  </a:cubicBezTo>
                  <a:cubicBezTo>
                    <a:pt x="2340" y="13773"/>
                    <a:pt x="634" y="9433"/>
                    <a:pt x="2622" y="6139"/>
                  </a:cubicBezTo>
                  <a:cubicBezTo>
                    <a:pt x="4736" y="2634"/>
                    <a:pt x="9233" y="596"/>
                    <a:pt x="12620" y="596"/>
                  </a:cubicBezTo>
                  <a:close/>
                  <a:moveTo>
                    <a:pt x="12549" y="0"/>
                  </a:moveTo>
                  <a:cubicBezTo>
                    <a:pt x="8568" y="0"/>
                    <a:pt x="3979" y="2784"/>
                    <a:pt x="2132" y="5843"/>
                  </a:cubicBezTo>
                  <a:cubicBezTo>
                    <a:pt x="1" y="9380"/>
                    <a:pt x="1840" y="14062"/>
                    <a:pt x="2725" y="16312"/>
                  </a:cubicBezTo>
                  <a:cubicBezTo>
                    <a:pt x="2943" y="16869"/>
                    <a:pt x="3133" y="17351"/>
                    <a:pt x="3149" y="17534"/>
                  </a:cubicBezTo>
                  <a:cubicBezTo>
                    <a:pt x="3185" y="17925"/>
                    <a:pt x="2672" y="18282"/>
                    <a:pt x="2176" y="18628"/>
                  </a:cubicBezTo>
                  <a:cubicBezTo>
                    <a:pt x="1629" y="19010"/>
                    <a:pt x="1063" y="19404"/>
                    <a:pt x="1071" y="19978"/>
                  </a:cubicBezTo>
                  <a:cubicBezTo>
                    <a:pt x="1084" y="20972"/>
                    <a:pt x="1764" y="23636"/>
                    <a:pt x="4701" y="24026"/>
                  </a:cubicBezTo>
                  <a:cubicBezTo>
                    <a:pt x="5086" y="24079"/>
                    <a:pt x="5474" y="24106"/>
                    <a:pt x="5863" y="24108"/>
                  </a:cubicBezTo>
                  <a:cubicBezTo>
                    <a:pt x="7819" y="24108"/>
                    <a:pt x="8538" y="23298"/>
                    <a:pt x="8797" y="22759"/>
                  </a:cubicBezTo>
                  <a:cubicBezTo>
                    <a:pt x="9005" y="22361"/>
                    <a:pt x="15382" y="14428"/>
                    <a:pt x="16382" y="13655"/>
                  </a:cubicBezTo>
                  <a:cubicBezTo>
                    <a:pt x="16626" y="13467"/>
                    <a:pt x="16969" y="13233"/>
                    <a:pt x="17403" y="12956"/>
                  </a:cubicBezTo>
                  <a:cubicBezTo>
                    <a:pt x="17833" y="14391"/>
                    <a:pt x="18854" y="15882"/>
                    <a:pt x="19546" y="16303"/>
                  </a:cubicBezTo>
                  <a:cubicBezTo>
                    <a:pt x="19684" y="16387"/>
                    <a:pt x="19814" y="16430"/>
                    <a:pt x="19932" y="16430"/>
                  </a:cubicBezTo>
                  <a:cubicBezTo>
                    <a:pt x="19974" y="16430"/>
                    <a:pt x="20015" y="16424"/>
                    <a:pt x="20054" y="16413"/>
                  </a:cubicBezTo>
                  <a:cubicBezTo>
                    <a:pt x="21120" y="16132"/>
                    <a:pt x="24227" y="14602"/>
                    <a:pt x="24502" y="11392"/>
                  </a:cubicBezTo>
                  <a:cubicBezTo>
                    <a:pt x="24729" y="8761"/>
                    <a:pt x="22456" y="7040"/>
                    <a:pt x="21356" y="6367"/>
                  </a:cubicBezTo>
                  <a:cubicBezTo>
                    <a:pt x="20683" y="3875"/>
                    <a:pt x="18014" y="1413"/>
                    <a:pt x="14817" y="348"/>
                  </a:cubicBezTo>
                  <a:cubicBezTo>
                    <a:pt x="14102" y="110"/>
                    <a:pt x="13338" y="0"/>
                    <a:pt x="12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4"/>
            <p:cNvSpPr/>
            <p:nvPr/>
          </p:nvSpPr>
          <p:spPr>
            <a:xfrm>
              <a:off x="3130250" y="1481050"/>
              <a:ext cx="145375" cy="139850"/>
            </a:xfrm>
            <a:custGeom>
              <a:avLst/>
              <a:gdLst/>
              <a:ahLst/>
              <a:cxnLst/>
              <a:rect l="l" t="t" r="r" b="b"/>
              <a:pathLst>
                <a:path w="5815" h="5594" extrusionOk="0">
                  <a:moveTo>
                    <a:pt x="3183" y="0"/>
                  </a:moveTo>
                  <a:cubicBezTo>
                    <a:pt x="3136" y="0"/>
                    <a:pt x="3091" y="3"/>
                    <a:pt x="3049" y="9"/>
                  </a:cubicBezTo>
                  <a:cubicBezTo>
                    <a:pt x="1566" y="201"/>
                    <a:pt x="207" y="3693"/>
                    <a:pt x="56" y="4090"/>
                  </a:cubicBezTo>
                  <a:cubicBezTo>
                    <a:pt x="1" y="4238"/>
                    <a:pt x="75" y="4403"/>
                    <a:pt x="222" y="4459"/>
                  </a:cubicBezTo>
                  <a:cubicBezTo>
                    <a:pt x="256" y="4471"/>
                    <a:pt x="290" y="4477"/>
                    <a:pt x="323" y="4477"/>
                  </a:cubicBezTo>
                  <a:cubicBezTo>
                    <a:pt x="439" y="4477"/>
                    <a:pt x="547" y="4407"/>
                    <a:pt x="591" y="4292"/>
                  </a:cubicBezTo>
                  <a:cubicBezTo>
                    <a:pt x="1112" y="2915"/>
                    <a:pt x="2260" y="686"/>
                    <a:pt x="3123" y="574"/>
                  </a:cubicBezTo>
                  <a:cubicBezTo>
                    <a:pt x="3138" y="572"/>
                    <a:pt x="3160" y="570"/>
                    <a:pt x="3187" y="570"/>
                  </a:cubicBezTo>
                  <a:cubicBezTo>
                    <a:pt x="3298" y="570"/>
                    <a:pt x="3498" y="615"/>
                    <a:pt x="3736" y="949"/>
                  </a:cubicBezTo>
                  <a:cubicBezTo>
                    <a:pt x="5162" y="2949"/>
                    <a:pt x="4281" y="5177"/>
                    <a:pt x="4271" y="5199"/>
                  </a:cubicBezTo>
                  <a:cubicBezTo>
                    <a:pt x="4194" y="5387"/>
                    <a:pt x="4333" y="5594"/>
                    <a:pt x="4536" y="5594"/>
                  </a:cubicBezTo>
                  <a:cubicBezTo>
                    <a:pt x="4651" y="5594"/>
                    <a:pt x="4756" y="5523"/>
                    <a:pt x="4799" y="5416"/>
                  </a:cubicBezTo>
                  <a:cubicBezTo>
                    <a:pt x="4842" y="5313"/>
                    <a:pt x="5815" y="2880"/>
                    <a:pt x="4201" y="617"/>
                  </a:cubicBezTo>
                  <a:cubicBezTo>
                    <a:pt x="3849" y="124"/>
                    <a:pt x="3473" y="0"/>
                    <a:pt x="3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4"/>
            <p:cNvSpPr/>
            <p:nvPr/>
          </p:nvSpPr>
          <p:spPr>
            <a:xfrm>
              <a:off x="2834150" y="1708775"/>
              <a:ext cx="37025" cy="19950"/>
            </a:xfrm>
            <a:custGeom>
              <a:avLst/>
              <a:gdLst/>
              <a:ahLst/>
              <a:cxnLst/>
              <a:rect l="l" t="t" r="r" b="b"/>
              <a:pathLst>
                <a:path w="1481" h="798" extrusionOk="0">
                  <a:moveTo>
                    <a:pt x="323" y="1"/>
                  </a:moveTo>
                  <a:cubicBezTo>
                    <a:pt x="208" y="1"/>
                    <a:pt x="100" y="70"/>
                    <a:pt x="57" y="184"/>
                  </a:cubicBezTo>
                  <a:cubicBezTo>
                    <a:pt x="0" y="331"/>
                    <a:pt x="74" y="496"/>
                    <a:pt x="221" y="553"/>
                  </a:cubicBezTo>
                  <a:cubicBezTo>
                    <a:pt x="494" y="657"/>
                    <a:pt x="802" y="737"/>
                    <a:pt x="1136" y="793"/>
                  </a:cubicBezTo>
                  <a:cubicBezTo>
                    <a:pt x="1152" y="796"/>
                    <a:pt x="1168" y="797"/>
                    <a:pt x="1183" y="797"/>
                  </a:cubicBezTo>
                  <a:cubicBezTo>
                    <a:pt x="1332" y="797"/>
                    <a:pt x="1456" y="683"/>
                    <a:pt x="1468" y="534"/>
                  </a:cubicBezTo>
                  <a:cubicBezTo>
                    <a:pt x="1481" y="386"/>
                    <a:pt x="1377" y="254"/>
                    <a:pt x="1230" y="230"/>
                  </a:cubicBezTo>
                  <a:cubicBezTo>
                    <a:pt x="932" y="181"/>
                    <a:pt x="661" y="110"/>
                    <a:pt x="425" y="20"/>
                  </a:cubicBezTo>
                  <a:cubicBezTo>
                    <a:pt x="392" y="7"/>
                    <a:pt x="357" y="1"/>
                    <a:pt x="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4"/>
            <p:cNvSpPr/>
            <p:nvPr/>
          </p:nvSpPr>
          <p:spPr>
            <a:xfrm>
              <a:off x="2901550" y="1499250"/>
              <a:ext cx="227025" cy="230300"/>
            </a:xfrm>
            <a:custGeom>
              <a:avLst/>
              <a:gdLst/>
              <a:ahLst/>
              <a:cxnLst/>
              <a:rect l="l" t="t" r="r" b="b"/>
              <a:pathLst>
                <a:path w="9081" h="9212" extrusionOk="0">
                  <a:moveTo>
                    <a:pt x="8755" y="1"/>
                  </a:moveTo>
                  <a:cubicBezTo>
                    <a:pt x="8657" y="1"/>
                    <a:pt x="8562" y="51"/>
                    <a:pt x="8509" y="141"/>
                  </a:cubicBezTo>
                  <a:cubicBezTo>
                    <a:pt x="8489" y="175"/>
                    <a:pt x="6526" y="3545"/>
                    <a:pt x="4582" y="6215"/>
                  </a:cubicBezTo>
                  <a:cubicBezTo>
                    <a:pt x="3244" y="8052"/>
                    <a:pt x="1303" y="8525"/>
                    <a:pt x="263" y="8643"/>
                  </a:cubicBezTo>
                  <a:cubicBezTo>
                    <a:pt x="112" y="8659"/>
                    <a:pt x="0" y="8791"/>
                    <a:pt x="9" y="8942"/>
                  </a:cubicBezTo>
                  <a:cubicBezTo>
                    <a:pt x="18" y="9094"/>
                    <a:pt x="143" y="9212"/>
                    <a:pt x="294" y="9212"/>
                  </a:cubicBezTo>
                  <a:cubicBezTo>
                    <a:pt x="295" y="9212"/>
                    <a:pt x="295" y="9212"/>
                    <a:pt x="296" y="9212"/>
                  </a:cubicBezTo>
                  <a:cubicBezTo>
                    <a:pt x="307" y="9212"/>
                    <a:pt x="318" y="9211"/>
                    <a:pt x="329" y="9210"/>
                  </a:cubicBezTo>
                  <a:cubicBezTo>
                    <a:pt x="1460" y="9081"/>
                    <a:pt x="3578" y="8564"/>
                    <a:pt x="5044" y="6551"/>
                  </a:cubicBezTo>
                  <a:cubicBezTo>
                    <a:pt x="7006" y="3857"/>
                    <a:pt x="8983" y="462"/>
                    <a:pt x="9003" y="428"/>
                  </a:cubicBezTo>
                  <a:cubicBezTo>
                    <a:pt x="9080" y="292"/>
                    <a:pt x="9035" y="118"/>
                    <a:pt x="8899" y="40"/>
                  </a:cubicBezTo>
                  <a:cubicBezTo>
                    <a:pt x="8853" y="13"/>
                    <a:pt x="8804" y="1"/>
                    <a:pt x="87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4"/>
            <p:cNvSpPr/>
            <p:nvPr/>
          </p:nvSpPr>
          <p:spPr>
            <a:xfrm>
              <a:off x="3103175" y="1426975"/>
              <a:ext cx="57275" cy="18000"/>
            </a:xfrm>
            <a:custGeom>
              <a:avLst/>
              <a:gdLst/>
              <a:ahLst/>
              <a:cxnLst/>
              <a:rect l="l" t="t" r="r" b="b"/>
              <a:pathLst>
                <a:path w="2291" h="720" extrusionOk="0">
                  <a:moveTo>
                    <a:pt x="1540" y="0"/>
                  </a:moveTo>
                  <a:cubicBezTo>
                    <a:pt x="1092" y="0"/>
                    <a:pt x="654" y="52"/>
                    <a:pt x="234" y="156"/>
                  </a:cubicBezTo>
                  <a:cubicBezTo>
                    <a:pt x="93" y="191"/>
                    <a:pt x="1" y="325"/>
                    <a:pt x="17" y="468"/>
                  </a:cubicBezTo>
                  <a:cubicBezTo>
                    <a:pt x="35" y="612"/>
                    <a:pt x="156" y="719"/>
                    <a:pt x="301" y="719"/>
                  </a:cubicBezTo>
                  <a:cubicBezTo>
                    <a:pt x="325" y="719"/>
                    <a:pt x="348" y="716"/>
                    <a:pt x="371" y="711"/>
                  </a:cubicBezTo>
                  <a:cubicBezTo>
                    <a:pt x="747" y="617"/>
                    <a:pt x="1128" y="570"/>
                    <a:pt x="1524" y="570"/>
                  </a:cubicBezTo>
                  <a:cubicBezTo>
                    <a:pt x="1670" y="570"/>
                    <a:pt x="1819" y="576"/>
                    <a:pt x="1970" y="589"/>
                  </a:cubicBezTo>
                  <a:cubicBezTo>
                    <a:pt x="1977" y="590"/>
                    <a:pt x="1985" y="590"/>
                    <a:pt x="1992" y="590"/>
                  </a:cubicBezTo>
                  <a:cubicBezTo>
                    <a:pt x="2140" y="590"/>
                    <a:pt x="2266" y="477"/>
                    <a:pt x="2277" y="327"/>
                  </a:cubicBezTo>
                  <a:cubicBezTo>
                    <a:pt x="2290" y="169"/>
                    <a:pt x="2173" y="32"/>
                    <a:pt x="2016" y="19"/>
                  </a:cubicBezTo>
                  <a:cubicBezTo>
                    <a:pt x="1856" y="7"/>
                    <a:pt x="1697" y="0"/>
                    <a:pt x="1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4"/>
            <p:cNvSpPr/>
            <p:nvPr/>
          </p:nvSpPr>
          <p:spPr>
            <a:xfrm>
              <a:off x="2799650" y="1449600"/>
              <a:ext cx="276200" cy="165225"/>
            </a:xfrm>
            <a:custGeom>
              <a:avLst/>
              <a:gdLst/>
              <a:ahLst/>
              <a:cxnLst/>
              <a:rect l="l" t="t" r="r" b="b"/>
              <a:pathLst>
                <a:path w="11048" h="6609" extrusionOk="0">
                  <a:moveTo>
                    <a:pt x="10721" y="1"/>
                  </a:moveTo>
                  <a:cubicBezTo>
                    <a:pt x="10667" y="1"/>
                    <a:pt x="10613" y="16"/>
                    <a:pt x="10566" y="47"/>
                  </a:cubicBezTo>
                  <a:cubicBezTo>
                    <a:pt x="9578" y="674"/>
                    <a:pt x="8720" y="1527"/>
                    <a:pt x="7810" y="2429"/>
                  </a:cubicBezTo>
                  <a:cubicBezTo>
                    <a:pt x="7223" y="3013"/>
                    <a:pt x="6617" y="3616"/>
                    <a:pt x="5965" y="4160"/>
                  </a:cubicBezTo>
                  <a:cubicBezTo>
                    <a:pt x="3921" y="5869"/>
                    <a:pt x="1514" y="6034"/>
                    <a:pt x="652" y="6034"/>
                  </a:cubicBezTo>
                  <a:cubicBezTo>
                    <a:pt x="448" y="6034"/>
                    <a:pt x="330" y="6024"/>
                    <a:pt x="325" y="6024"/>
                  </a:cubicBezTo>
                  <a:cubicBezTo>
                    <a:pt x="316" y="6023"/>
                    <a:pt x="307" y="6023"/>
                    <a:pt x="299" y="6023"/>
                  </a:cubicBezTo>
                  <a:cubicBezTo>
                    <a:pt x="153" y="6023"/>
                    <a:pt x="28" y="6134"/>
                    <a:pt x="15" y="6283"/>
                  </a:cubicBezTo>
                  <a:cubicBezTo>
                    <a:pt x="1" y="6440"/>
                    <a:pt x="116" y="6579"/>
                    <a:pt x="274" y="6593"/>
                  </a:cubicBezTo>
                  <a:cubicBezTo>
                    <a:pt x="301" y="6595"/>
                    <a:pt x="453" y="6608"/>
                    <a:pt x="702" y="6608"/>
                  </a:cubicBezTo>
                  <a:cubicBezTo>
                    <a:pt x="1684" y="6608"/>
                    <a:pt x="4164" y="6410"/>
                    <a:pt x="6330" y="4598"/>
                  </a:cubicBezTo>
                  <a:cubicBezTo>
                    <a:pt x="7001" y="4038"/>
                    <a:pt x="7616" y="3426"/>
                    <a:pt x="8212" y="2835"/>
                  </a:cubicBezTo>
                  <a:cubicBezTo>
                    <a:pt x="9099" y="1954"/>
                    <a:pt x="9936" y="1123"/>
                    <a:pt x="10871" y="529"/>
                  </a:cubicBezTo>
                  <a:cubicBezTo>
                    <a:pt x="11006" y="445"/>
                    <a:pt x="11047" y="267"/>
                    <a:pt x="10961" y="133"/>
                  </a:cubicBezTo>
                  <a:cubicBezTo>
                    <a:pt x="10907" y="48"/>
                    <a:pt x="10815" y="1"/>
                    <a:pt x="107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4"/>
            <p:cNvSpPr/>
            <p:nvPr/>
          </p:nvSpPr>
          <p:spPr>
            <a:xfrm>
              <a:off x="3244675" y="1634175"/>
              <a:ext cx="80500" cy="103600"/>
            </a:xfrm>
            <a:custGeom>
              <a:avLst/>
              <a:gdLst/>
              <a:ahLst/>
              <a:cxnLst/>
              <a:rect l="l" t="t" r="r" b="b"/>
              <a:pathLst>
                <a:path w="3220" h="4144" extrusionOk="0">
                  <a:moveTo>
                    <a:pt x="1089" y="1"/>
                  </a:moveTo>
                  <a:cubicBezTo>
                    <a:pt x="640" y="1"/>
                    <a:pt x="289" y="66"/>
                    <a:pt x="257" y="72"/>
                  </a:cubicBezTo>
                  <a:cubicBezTo>
                    <a:pt x="103" y="102"/>
                    <a:pt x="1" y="251"/>
                    <a:pt x="30" y="406"/>
                  </a:cubicBezTo>
                  <a:cubicBezTo>
                    <a:pt x="56" y="543"/>
                    <a:pt x="175" y="638"/>
                    <a:pt x="309" y="638"/>
                  </a:cubicBezTo>
                  <a:cubicBezTo>
                    <a:pt x="327" y="638"/>
                    <a:pt x="345" y="637"/>
                    <a:pt x="364" y="633"/>
                  </a:cubicBezTo>
                  <a:cubicBezTo>
                    <a:pt x="520" y="604"/>
                    <a:pt x="789" y="572"/>
                    <a:pt x="1088" y="572"/>
                  </a:cubicBezTo>
                  <a:cubicBezTo>
                    <a:pt x="1545" y="572"/>
                    <a:pt x="2070" y="647"/>
                    <a:pt x="2356" y="923"/>
                  </a:cubicBezTo>
                  <a:cubicBezTo>
                    <a:pt x="2557" y="1117"/>
                    <a:pt x="2626" y="1399"/>
                    <a:pt x="2567" y="1785"/>
                  </a:cubicBezTo>
                  <a:cubicBezTo>
                    <a:pt x="2310" y="3480"/>
                    <a:pt x="1692" y="3573"/>
                    <a:pt x="1700" y="3573"/>
                  </a:cubicBezTo>
                  <a:cubicBezTo>
                    <a:pt x="1542" y="3574"/>
                    <a:pt x="1415" y="3702"/>
                    <a:pt x="1416" y="3860"/>
                  </a:cubicBezTo>
                  <a:cubicBezTo>
                    <a:pt x="1417" y="4016"/>
                    <a:pt x="1544" y="4143"/>
                    <a:pt x="1701" y="4143"/>
                  </a:cubicBezTo>
                  <a:cubicBezTo>
                    <a:pt x="1702" y="4143"/>
                    <a:pt x="1702" y="4143"/>
                    <a:pt x="1703" y="4143"/>
                  </a:cubicBezTo>
                  <a:lnTo>
                    <a:pt x="1707" y="4143"/>
                  </a:lnTo>
                  <a:cubicBezTo>
                    <a:pt x="1818" y="4141"/>
                    <a:pt x="2798" y="4065"/>
                    <a:pt x="3133" y="1871"/>
                  </a:cubicBezTo>
                  <a:cubicBezTo>
                    <a:pt x="3220" y="1296"/>
                    <a:pt x="3091" y="838"/>
                    <a:pt x="2752" y="511"/>
                  </a:cubicBezTo>
                  <a:cubicBezTo>
                    <a:pt x="2322" y="97"/>
                    <a:pt x="1634" y="1"/>
                    <a:pt x="10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4"/>
            <p:cNvSpPr/>
            <p:nvPr/>
          </p:nvSpPr>
          <p:spPr>
            <a:xfrm>
              <a:off x="2897650" y="1602775"/>
              <a:ext cx="378650" cy="502100"/>
            </a:xfrm>
            <a:custGeom>
              <a:avLst/>
              <a:gdLst/>
              <a:ahLst/>
              <a:cxnLst/>
              <a:rect l="l" t="t" r="r" b="b"/>
              <a:pathLst>
                <a:path w="15146" h="20084" extrusionOk="0">
                  <a:moveTo>
                    <a:pt x="10475" y="0"/>
                  </a:moveTo>
                  <a:cubicBezTo>
                    <a:pt x="9881" y="0"/>
                    <a:pt x="9352" y="179"/>
                    <a:pt x="9005" y="536"/>
                  </a:cubicBezTo>
                  <a:cubicBezTo>
                    <a:pt x="8044" y="1524"/>
                    <a:pt x="6963" y="5520"/>
                    <a:pt x="4138" y="6695"/>
                  </a:cubicBezTo>
                  <a:cubicBezTo>
                    <a:pt x="3332" y="7030"/>
                    <a:pt x="2648" y="7127"/>
                    <a:pt x="2083" y="7127"/>
                  </a:cubicBezTo>
                  <a:cubicBezTo>
                    <a:pt x="1322" y="7127"/>
                    <a:pt x="776" y="6952"/>
                    <a:pt x="435" y="6952"/>
                  </a:cubicBezTo>
                  <a:cubicBezTo>
                    <a:pt x="141" y="6952"/>
                    <a:pt x="1" y="7082"/>
                    <a:pt x="7" y="7566"/>
                  </a:cubicBezTo>
                  <a:cubicBezTo>
                    <a:pt x="28" y="9028"/>
                    <a:pt x="1065" y="13480"/>
                    <a:pt x="2716" y="15324"/>
                  </a:cubicBezTo>
                  <a:cubicBezTo>
                    <a:pt x="4366" y="17169"/>
                    <a:pt x="6513" y="19656"/>
                    <a:pt x="8060" y="19959"/>
                  </a:cubicBezTo>
                  <a:cubicBezTo>
                    <a:pt x="8493" y="20044"/>
                    <a:pt x="8996" y="20083"/>
                    <a:pt x="9499" y="20083"/>
                  </a:cubicBezTo>
                  <a:cubicBezTo>
                    <a:pt x="10791" y="20083"/>
                    <a:pt x="12083" y="19824"/>
                    <a:pt x="12194" y="19414"/>
                  </a:cubicBezTo>
                  <a:cubicBezTo>
                    <a:pt x="12349" y="18843"/>
                    <a:pt x="13746" y="14276"/>
                    <a:pt x="14446" y="12073"/>
                  </a:cubicBezTo>
                  <a:cubicBezTo>
                    <a:pt x="15146" y="9871"/>
                    <a:pt x="14759" y="5490"/>
                    <a:pt x="14759" y="5490"/>
                  </a:cubicBezTo>
                  <a:cubicBezTo>
                    <a:pt x="14759" y="5490"/>
                    <a:pt x="14762" y="5370"/>
                    <a:pt x="14749" y="5161"/>
                  </a:cubicBezTo>
                  <a:cubicBezTo>
                    <a:pt x="14708" y="4517"/>
                    <a:pt x="14509" y="3028"/>
                    <a:pt x="13568" y="1690"/>
                  </a:cubicBezTo>
                  <a:cubicBezTo>
                    <a:pt x="12774" y="560"/>
                    <a:pt x="11524" y="0"/>
                    <a:pt x="10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4"/>
            <p:cNvSpPr/>
            <p:nvPr/>
          </p:nvSpPr>
          <p:spPr>
            <a:xfrm>
              <a:off x="2890600" y="1595625"/>
              <a:ext cx="392400" cy="516300"/>
            </a:xfrm>
            <a:custGeom>
              <a:avLst/>
              <a:gdLst/>
              <a:ahLst/>
              <a:cxnLst/>
              <a:rect l="l" t="t" r="r" b="b"/>
              <a:pathLst>
                <a:path w="15696" h="20652" extrusionOk="0">
                  <a:moveTo>
                    <a:pt x="10760" y="571"/>
                  </a:moveTo>
                  <a:cubicBezTo>
                    <a:pt x="10831" y="571"/>
                    <a:pt x="10904" y="574"/>
                    <a:pt x="10978" y="580"/>
                  </a:cubicBezTo>
                  <a:cubicBezTo>
                    <a:pt x="11986" y="660"/>
                    <a:pt x="12997" y="1257"/>
                    <a:pt x="13617" y="2140"/>
                  </a:cubicBezTo>
                  <a:cubicBezTo>
                    <a:pt x="14528" y="3436"/>
                    <a:pt x="14709" y="4897"/>
                    <a:pt x="14745" y="5466"/>
                  </a:cubicBezTo>
                  <a:cubicBezTo>
                    <a:pt x="14757" y="5653"/>
                    <a:pt x="14755" y="5762"/>
                    <a:pt x="14755" y="5769"/>
                  </a:cubicBezTo>
                  <a:cubicBezTo>
                    <a:pt x="14755" y="5780"/>
                    <a:pt x="14756" y="5791"/>
                    <a:pt x="14756" y="5802"/>
                  </a:cubicBezTo>
                  <a:cubicBezTo>
                    <a:pt x="14760" y="5844"/>
                    <a:pt x="15130" y="10148"/>
                    <a:pt x="14456" y="12272"/>
                  </a:cubicBezTo>
                  <a:cubicBezTo>
                    <a:pt x="13754" y="14480"/>
                    <a:pt x="12357" y="19047"/>
                    <a:pt x="12202" y="19618"/>
                  </a:cubicBezTo>
                  <a:cubicBezTo>
                    <a:pt x="12085" y="19838"/>
                    <a:pt x="10975" y="20086"/>
                    <a:pt x="9764" y="20086"/>
                  </a:cubicBezTo>
                  <a:cubicBezTo>
                    <a:pt x="9307" y="20086"/>
                    <a:pt x="8834" y="20051"/>
                    <a:pt x="8396" y="19965"/>
                  </a:cubicBezTo>
                  <a:cubicBezTo>
                    <a:pt x="7028" y="19697"/>
                    <a:pt x="5063" y="17496"/>
                    <a:pt x="3485" y="15727"/>
                  </a:cubicBezTo>
                  <a:lnTo>
                    <a:pt x="3211" y="15420"/>
                  </a:lnTo>
                  <a:cubicBezTo>
                    <a:pt x="1611" y="13632"/>
                    <a:pt x="595" y="9284"/>
                    <a:pt x="574" y="7848"/>
                  </a:cubicBezTo>
                  <a:cubicBezTo>
                    <a:pt x="571" y="7589"/>
                    <a:pt x="617" y="7537"/>
                    <a:pt x="617" y="7537"/>
                  </a:cubicBezTo>
                  <a:cubicBezTo>
                    <a:pt x="632" y="7527"/>
                    <a:pt x="664" y="7523"/>
                    <a:pt x="705" y="7523"/>
                  </a:cubicBezTo>
                  <a:cubicBezTo>
                    <a:pt x="823" y="7523"/>
                    <a:pt x="1022" y="7556"/>
                    <a:pt x="1180" y="7581"/>
                  </a:cubicBezTo>
                  <a:cubicBezTo>
                    <a:pt x="1484" y="7632"/>
                    <a:pt x="1880" y="7697"/>
                    <a:pt x="2361" y="7697"/>
                  </a:cubicBezTo>
                  <a:cubicBezTo>
                    <a:pt x="2957" y="7697"/>
                    <a:pt x="3683" y="7597"/>
                    <a:pt x="4529" y="7245"/>
                  </a:cubicBezTo>
                  <a:cubicBezTo>
                    <a:pt x="6574" y="6393"/>
                    <a:pt x="7723" y="4181"/>
                    <a:pt x="8563" y="2566"/>
                  </a:cubicBezTo>
                  <a:cubicBezTo>
                    <a:pt x="8917" y="1885"/>
                    <a:pt x="9222" y="1298"/>
                    <a:pt x="9491" y="1021"/>
                  </a:cubicBezTo>
                  <a:cubicBezTo>
                    <a:pt x="9773" y="730"/>
                    <a:pt x="10228" y="571"/>
                    <a:pt x="10760" y="571"/>
                  </a:cubicBezTo>
                  <a:close/>
                  <a:moveTo>
                    <a:pt x="10755" y="0"/>
                  </a:moveTo>
                  <a:cubicBezTo>
                    <a:pt x="10069" y="0"/>
                    <a:pt x="9471" y="222"/>
                    <a:pt x="9081" y="622"/>
                  </a:cubicBezTo>
                  <a:cubicBezTo>
                    <a:pt x="8754" y="959"/>
                    <a:pt x="8446" y="1552"/>
                    <a:pt x="8056" y="2303"/>
                  </a:cubicBezTo>
                  <a:cubicBezTo>
                    <a:pt x="7258" y="3840"/>
                    <a:pt x="6163" y="5946"/>
                    <a:pt x="4309" y="6718"/>
                  </a:cubicBezTo>
                  <a:cubicBezTo>
                    <a:pt x="3547" y="7035"/>
                    <a:pt x="2901" y="7127"/>
                    <a:pt x="2365" y="7127"/>
                  </a:cubicBezTo>
                  <a:cubicBezTo>
                    <a:pt x="1930" y="7127"/>
                    <a:pt x="1567" y="7067"/>
                    <a:pt x="1272" y="7018"/>
                  </a:cubicBezTo>
                  <a:cubicBezTo>
                    <a:pt x="1066" y="6984"/>
                    <a:pt x="881" y="6953"/>
                    <a:pt x="716" y="6953"/>
                  </a:cubicBezTo>
                  <a:cubicBezTo>
                    <a:pt x="533" y="6953"/>
                    <a:pt x="376" y="6991"/>
                    <a:pt x="245" y="7104"/>
                  </a:cubicBezTo>
                  <a:cubicBezTo>
                    <a:pt x="24" y="7293"/>
                    <a:pt x="0" y="7605"/>
                    <a:pt x="4" y="7855"/>
                  </a:cubicBezTo>
                  <a:cubicBezTo>
                    <a:pt x="24" y="9282"/>
                    <a:pt x="1023" y="13831"/>
                    <a:pt x="2784" y="15800"/>
                  </a:cubicBezTo>
                  <a:lnTo>
                    <a:pt x="3058" y="16107"/>
                  </a:lnTo>
                  <a:cubicBezTo>
                    <a:pt x="4693" y="17940"/>
                    <a:pt x="6730" y="20220"/>
                    <a:pt x="8286" y="20526"/>
                  </a:cubicBezTo>
                  <a:cubicBezTo>
                    <a:pt x="8700" y="20606"/>
                    <a:pt x="9241" y="20652"/>
                    <a:pt x="9804" y="20652"/>
                  </a:cubicBezTo>
                  <a:cubicBezTo>
                    <a:pt x="11133" y="20652"/>
                    <a:pt x="12582" y="20401"/>
                    <a:pt x="12751" y="19775"/>
                  </a:cubicBezTo>
                  <a:cubicBezTo>
                    <a:pt x="12907" y="19201"/>
                    <a:pt x="14299" y="14650"/>
                    <a:pt x="15000" y="12445"/>
                  </a:cubicBezTo>
                  <a:cubicBezTo>
                    <a:pt x="15695" y="10257"/>
                    <a:pt x="15355" y="6096"/>
                    <a:pt x="15327" y="5766"/>
                  </a:cubicBezTo>
                  <a:cubicBezTo>
                    <a:pt x="15327" y="5723"/>
                    <a:pt x="15327" y="5607"/>
                    <a:pt x="15316" y="5430"/>
                  </a:cubicBezTo>
                  <a:cubicBezTo>
                    <a:pt x="15277" y="4813"/>
                    <a:pt x="15078" y="3227"/>
                    <a:pt x="14084" y="1812"/>
                  </a:cubicBezTo>
                  <a:cubicBezTo>
                    <a:pt x="13358" y="779"/>
                    <a:pt x="12214" y="106"/>
                    <a:pt x="11024" y="11"/>
                  </a:cubicBezTo>
                  <a:cubicBezTo>
                    <a:pt x="10933" y="4"/>
                    <a:pt x="10843" y="0"/>
                    <a:pt x="107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4"/>
            <p:cNvSpPr/>
            <p:nvPr/>
          </p:nvSpPr>
          <p:spPr>
            <a:xfrm>
              <a:off x="2846550" y="1751450"/>
              <a:ext cx="86900" cy="128525"/>
            </a:xfrm>
            <a:custGeom>
              <a:avLst/>
              <a:gdLst/>
              <a:ahLst/>
              <a:cxnLst/>
              <a:rect l="l" t="t" r="r" b="b"/>
              <a:pathLst>
                <a:path w="3476" h="5141" extrusionOk="0">
                  <a:moveTo>
                    <a:pt x="1481" y="1"/>
                  </a:moveTo>
                  <a:cubicBezTo>
                    <a:pt x="1448" y="1"/>
                    <a:pt x="1413" y="2"/>
                    <a:pt x="1379" y="5"/>
                  </a:cubicBezTo>
                  <a:cubicBezTo>
                    <a:pt x="0" y="105"/>
                    <a:pt x="117" y="2702"/>
                    <a:pt x="1034" y="4313"/>
                  </a:cubicBezTo>
                  <a:cubicBezTo>
                    <a:pt x="1394" y="4948"/>
                    <a:pt x="1850" y="5140"/>
                    <a:pt x="2269" y="5140"/>
                  </a:cubicBezTo>
                  <a:cubicBezTo>
                    <a:pt x="2915" y="5140"/>
                    <a:pt x="3476" y="4685"/>
                    <a:pt x="3476" y="4685"/>
                  </a:cubicBezTo>
                  <a:lnTo>
                    <a:pt x="2948" y="1849"/>
                  </a:lnTo>
                  <a:cubicBezTo>
                    <a:pt x="2948" y="1849"/>
                    <a:pt x="2768" y="1"/>
                    <a:pt x="14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4"/>
            <p:cNvSpPr/>
            <p:nvPr/>
          </p:nvSpPr>
          <p:spPr>
            <a:xfrm>
              <a:off x="2842525" y="1744325"/>
              <a:ext cx="98950" cy="142800"/>
            </a:xfrm>
            <a:custGeom>
              <a:avLst/>
              <a:gdLst/>
              <a:ahLst/>
              <a:cxnLst/>
              <a:rect l="l" t="t" r="r" b="b"/>
              <a:pathLst>
                <a:path w="3958" h="5712" extrusionOk="0">
                  <a:moveTo>
                    <a:pt x="1643" y="0"/>
                  </a:moveTo>
                  <a:cubicBezTo>
                    <a:pt x="1602" y="0"/>
                    <a:pt x="1561" y="2"/>
                    <a:pt x="1519" y="5"/>
                  </a:cubicBezTo>
                  <a:cubicBezTo>
                    <a:pt x="1072" y="37"/>
                    <a:pt x="718" y="278"/>
                    <a:pt x="492" y="700"/>
                  </a:cubicBezTo>
                  <a:cubicBezTo>
                    <a:pt x="0" y="1621"/>
                    <a:pt x="203" y="3434"/>
                    <a:pt x="947" y="4739"/>
                  </a:cubicBezTo>
                  <a:cubicBezTo>
                    <a:pt x="1250" y="5274"/>
                    <a:pt x="1653" y="5593"/>
                    <a:pt x="2140" y="5684"/>
                  </a:cubicBezTo>
                  <a:cubicBezTo>
                    <a:pt x="2235" y="5701"/>
                    <a:pt x="2332" y="5711"/>
                    <a:pt x="2429" y="5711"/>
                  </a:cubicBezTo>
                  <a:cubicBezTo>
                    <a:pt x="3168" y="5711"/>
                    <a:pt x="3788" y="5215"/>
                    <a:pt x="3816" y="5191"/>
                  </a:cubicBezTo>
                  <a:cubicBezTo>
                    <a:pt x="3939" y="5091"/>
                    <a:pt x="3957" y="4912"/>
                    <a:pt x="3857" y="4789"/>
                  </a:cubicBezTo>
                  <a:cubicBezTo>
                    <a:pt x="3801" y="4720"/>
                    <a:pt x="3719" y="4683"/>
                    <a:pt x="3636" y="4683"/>
                  </a:cubicBezTo>
                  <a:cubicBezTo>
                    <a:pt x="3573" y="4683"/>
                    <a:pt x="3509" y="4705"/>
                    <a:pt x="3456" y="4748"/>
                  </a:cubicBezTo>
                  <a:cubicBezTo>
                    <a:pt x="3450" y="4752"/>
                    <a:pt x="2959" y="5140"/>
                    <a:pt x="2431" y="5140"/>
                  </a:cubicBezTo>
                  <a:cubicBezTo>
                    <a:pt x="2369" y="5140"/>
                    <a:pt x="2307" y="5135"/>
                    <a:pt x="2245" y="5123"/>
                  </a:cubicBezTo>
                  <a:cubicBezTo>
                    <a:pt x="1930" y="5063"/>
                    <a:pt x="1660" y="4839"/>
                    <a:pt x="1443" y="4457"/>
                  </a:cubicBezTo>
                  <a:cubicBezTo>
                    <a:pt x="797" y="3320"/>
                    <a:pt x="592" y="1723"/>
                    <a:pt x="995" y="968"/>
                  </a:cubicBezTo>
                  <a:cubicBezTo>
                    <a:pt x="1127" y="721"/>
                    <a:pt x="1312" y="592"/>
                    <a:pt x="1560" y="573"/>
                  </a:cubicBezTo>
                  <a:cubicBezTo>
                    <a:pt x="1585" y="572"/>
                    <a:pt x="1610" y="571"/>
                    <a:pt x="1634" y="571"/>
                  </a:cubicBezTo>
                  <a:cubicBezTo>
                    <a:pt x="2648" y="571"/>
                    <a:pt x="2818" y="2097"/>
                    <a:pt x="2825" y="2163"/>
                  </a:cubicBezTo>
                  <a:cubicBezTo>
                    <a:pt x="2840" y="2308"/>
                    <a:pt x="2964" y="2422"/>
                    <a:pt x="3102" y="2422"/>
                  </a:cubicBezTo>
                  <a:cubicBezTo>
                    <a:pt x="3114" y="2422"/>
                    <a:pt x="3125" y="2421"/>
                    <a:pt x="3137" y="2419"/>
                  </a:cubicBezTo>
                  <a:cubicBezTo>
                    <a:pt x="3293" y="2403"/>
                    <a:pt x="3408" y="2264"/>
                    <a:pt x="3393" y="2107"/>
                  </a:cubicBezTo>
                  <a:cubicBezTo>
                    <a:pt x="3320" y="1363"/>
                    <a:pt x="2861" y="0"/>
                    <a:pt x="16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4"/>
            <p:cNvSpPr/>
            <p:nvPr/>
          </p:nvSpPr>
          <p:spPr>
            <a:xfrm>
              <a:off x="3032800" y="1764550"/>
              <a:ext cx="87950" cy="34525"/>
            </a:xfrm>
            <a:custGeom>
              <a:avLst/>
              <a:gdLst/>
              <a:ahLst/>
              <a:cxnLst/>
              <a:rect l="l" t="t" r="r" b="b"/>
              <a:pathLst>
                <a:path w="3518" h="1381" extrusionOk="0">
                  <a:moveTo>
                    <a:pt x="2224" y="0"/>
                  </a:moveTo>
                  <a:cubicBezTo>
                    <a:pt x="1537" y="0"/>
                    <a:pt x="672" y="175"/>
                    <a:pt x="135" y="930"/>
                  </a:cubicBezTo>
                  <a:cubicBezTo>
                    <a:pt x="0" y="1118"/>
                    <a:pt x="135" y="1380"/>
                    <a:pt x="368" y="1381"/>
                  </a:cubicBezTo>
                  <a:cubicBezTo>
                    <a:pt x="460" y="1381"/>
                    <a:pt x="546" y="1336"/>
                    <a:pt x="600" y="1260"/>
                  </a:cubicBezTo>
                  <a:cubicBezTo>
                    <a:pt x="996" y="705"/>
                    <a:pt x="1673" y="573"/>
                    <a:pt x="2227" y="573"/>
                  </a:cubicBezTo>
                  <a:cubicBezTo>
                    <a:pt x="2721" y="573"/>
                    <a:pt x="3116" y="678"/>
                    <a:pt x="3125" y="681"/>
                  </a:cubicBezTo>
                  <a:cubicBezTo>
                    <a:pt x="3150" y="688"/>
                    <a:pt x="3175" y="691"/>
                    <a:pt x="3200" y="691"/>
                  </a:cubicBezTo>
                  <a:cubicBezTo>
                    <a:pt x="3325" y="691"/>
                    <a:pt x="3440" y="608"/>
                    <a:pt x="3476" y="481"/>
                  </a:cubicBezTo>
                  <a:cubicBezTo>
                    <a:pt x="3517" y="329"/>
                    <a:pt x="3428" y="172"/>
                    <a:pt x="3277" y="130"/>
                  </a:cubicBezTo>
                  <a:cubicBezTo>
                    <a:pt x="3237" y="119"/>
                    <a:pt x="2791" y="0"/>
                    <a:pt x="2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4"/>
            <p:cNvSpPr/>
            <p:nvPr/>
          </p:nvSpPr>
          <p:spPr>
            <a:xfrm>
              <a:off x="3187850" y="1758975"/>
              <a:ext cx="61125" cy="23950"/>
            </a:xfrm>
            <a:custGeom>
              <a:avLst/>
              <a:gdLst/>
              <a:ahLst/>
              <a:cxnLst/>
              <a:rect l="l" t="t" r="r" b="b"/>
              <a:pathLst>
                <a:path w="2445" h="958" extrusionOk="0">
                  <a:moveTo>
                    <a:pt x="1237" y="1"/>
                  </a:moveTo>
                  <a:cubicBezTo>
                    <a:pt x="602" y="1"/>
                    <a:pt x="0" y="423"/>
                    <a:pt x="0" y="423"/>
                  </a:cubicBezTo>
                  <a:lnTo>
                    <a:pt x="2444" y="957"/>
                  </a:lnTo>
                  <a:cubicBezTo>
                    <a:pt x="2163" y="217"/>
                    <a:pt x="1691" y="1"/>
                    <a:pt x="12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4"/>
            <p:cNvSpPr/>
            <p:nvPr/>
          </p:nvSpPr>
          <p:spPr>
            <a:xfrm>
              <a:off x="3179725" y="1751850"/>
              <a:ext cx="77700" cy="38200"/>
            </a:xfrm>
            <a:custGeom>
              <a:avLst/>
              <a:gdLst/>
              <a:ahLst/>
              <a:cxnLst/>
              <a:rect l="l" t="t" r="r" b="b"/>
              <a:pathLst>
                <a:path w="3108" h="1528" extrusionOk="0">
                  <a:moveTo>
                    <a:pt x="1565" y="0"/>
                  </a:moveTo>
                  <a:cubicBezTo>
                    <a:pt x="846" y="0"/>
                    <a:pt x="194" y="452"/>
                    <a:pt x="161" y="474"/>
                  </a:cubicBezTo>
                  <a:cubicBezTo>
                    <a:pt x="32" y="566"/>
                    <a:pt x="0" y="743"/>
                    <a:pt x="92" y="872"/>
                  </a:cubicBezTo>
                  <a:cubicBezTo>
                    <a:pt x="147" y="952"/>
                    <a:pt x="235" y="994"/>
                    <a:pt x="325" y="994"/>
                  </a:cubicBezTo>
                  <a:cubicBezTo>
                    <a:pt x="382" y="994"/>
                    <a:pt x="439" y="977"/>
                    <a:pt x="488" y="942"/>
                  </a:cubicBezTo>
                  <a:cubicBezTo>
                    <a:pt x="495" y="938"/>
                    <a:pt x="1030" y="570"/>
                    <a:pt x="1559" y="570"/>
                  </a:cubicBezTo>
                  <a:cubicBezTo>
                    <a:pt x="1655" y="570"/>
                    <a:pt x="1751" y="583"/>
                    <a:pt x="1844" y="611"/>
                  </a:cubicBezTo>
                  <a:cubicBezTo>
                    <a:pt x="2130" y="700"/>
                    <a:pt x="2352" y="946"/>
                    <a:pt x="2503" y="1344"/>
                  </a:cubicBezTo>
                  <a:cubicBezTo>
                    <a:pt x="2544" y="1455"/>
                    <a:pt x="2651" y="1528"/>
                    <a:pt x="2769" y="1528"/>
                  </a:cubicBezTo>
                  <a:cubicBezTo>
                    <a:pt x="2969" y="1528"/>
                    <a:pt x="3107" y="1328"/>
                    <a:pt x="3036" y="1141"/>
                  </a:cubicBezTo>
                  <a:cubicBezTo>
                    <a:pt x="2819" y="569"/>
                    <a:pt x="2474" y="207"/>
                    <a:pt x="2010" y="65"/>
                  </a:cubicBezTo>
                  <a:cubicBezTo>
                    <a:pt x="1862" y="19"/>
                    <a:pt x="1712" y="0"/>
                    <a:pt x="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4"/>
            <p:cNvSpPr/>
            <p:nvPr/>
          </p:nvSpPr>
          <p:spPr>
            <a:xfrm>
              <a:off x="3116850" y="1799100"/>
              <a:ext cx="77675" cy="133375"/>
            </a:xfrm>
            <a:custGeom>
              <a:avLst/>
              <a:gdLst/>
              <a:ahLst/>
              <a:cxnLst/>
              <a:rect l="l" t="t" r="r" b="b"/>
              <a:pathLst>
                <a:path w="3107" h="5335" extrusionOk="0">
                  <a:moveTo>
                    <a:pt x="2448" y="0"/>
                  </a:moveTo>
                  <a:cubicBezTo>
                    <a:pt x="2440" y="0"/>
                    <a:pt x="2433" y="1"/>
                    <a:pt x="2426" y="1"/>
                  </a:cubicBezTo>
                  <a:cubicBezTo>
                    <a:pt x="2270" y="17"/>
                    <a:pt x="2154" y="157"/>
                    <a:pt x="2171" y="314"/>
                  </a:cubicBezTo>
                  <a:cubicBezTo>
                    <a:pt x="2349" y="2111"/>
                    <a:pt x="2487" y="4134"/>
                    <a:pt x="2411" y="4402"/>
                  </a:cubicBezTo>
                  <a:cubicBezTo>
                    <a:pt x="2391" y="4444"/>
                    <a:pt x="2225" y="4589"/>
                    <a:pt x="1865" y="4687"/>
                  </a:cubicBezTo>
                  <a:cubicBezTo>
                    <a:pt x="1696" y="4733"/>
                    <a:pt x="1497" y="4763"/>
                    <a:pt x="1293" y="4763"/>
                  </a:cubicBezTo>
                  <a:cubicBezTo>
                    <a:pt x="1010" y="4763"/>
                    <a:pt x="718" y="4704"/>
                    <a:pt x="486" y="4546"/>
                  </a:cubicBezTo>
                  <a:cubicBezTo>
                    <a:pt x="437" y="4513"/>
                    <a:pt x="381" y="4497"/>
                    <a:pt x="326" y="4497"/>
                  </a:cubicBezTo>
                  <a:cubicBezTo>
                    <a:pt x="234" y="4497"/>
                    <a:pt x="145" y="4541"/>
                    <a:pt x="90" y="4622"/>
                  </a:cubicBezTo>
                  <a:cubicBezTo>
                    <a:pt x="1" y="4753"/>
                    <a:pt x="34" y="4930"/>
                    <a:pt x="165" y="5018"/>
                  </a:cubicBezTo>
                  <a:cubicBezTo>
                    <a:pt x="503" y="5249"/>
                    <a:pt x="906" y="5335"/>
                    <a:pt x="1293" y="5335"/>
                  </a:cubicBezTo>
                  <a:cubicBezTo>
                    <a:pt x="1572" y="5333"/>
                    <a:pt x="1847" y="5291"/>
                    <a:pt x="2112" y="5210"/>
                  </a:cubicBezTo>
                  <a:cubicBezTo>
                    <a:pt x="2317" y="5145"/>
                    <a:pt x="2810" y="4957"/>
                    <a:pt x="2944" y="4607"/>
                  </a:cubicBezTo>
                  <a:cubicBezTo>
                    <a:pt x="3107" y="4182"/>
                    <a:pt x="2854" y="1424"/>
                    <a:pt x="2739" y="258"/>
                  </a:cubicBezTo>
                  <a:cubicBezTo>
                    <a:pt x="2725" y="107"/>
                    <a:pt x="2596" y="0"/>
                    <a:pt x="2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4"/>
            <p:cNvSpPr/>
            <p:nvPr/>
          </p:nvSpPr>
          <p:spPr>
            <a:xfrm>
              <a:off x="3025700" y="1924975"/>
              <a:ext cx="93100" cy="55850"/>
            </a:xfrm>
            <a:custGeom>
              <a:avLst/>
              <a:gdLst/>
              <a:ahLst/>
              <a:cxnLst/>
              <a:rect l="l" t="t" r="r" b="b"/>
              <a:pathLst>
                <a:path w="3724" h="2234" extrusionOk="0">
                  <a:moveTo>
                    <a:pt x="324" y="0"/>
                  </a:moveTo>
                  <a:cubicBezTo>
                    <a:pt x="287" y="0"/>
                    <a:pt x="250" y="7"/>
                    <a:pt x="214" y="22"/>
                  </a:cubicBezTo>
                  <a:cubicBezTo>
                    <a:pt x="68" y="83"/>
                    <a:pt x="0" y="251"/>
                    <a:pt x="61" y="396"/>
                  </a:cubicBezTo>
                  <a:cubicBezTo>
                    <a:pt x="92" y="469"/>
                    <a:pt x="835" y="2184"/>
                    <a:pt x="3428" y="2234"/>
                  </a:cubicBezTo>
                  <a:lnTo>
                    <a:pt x="3434" y="2234"/>
                  </a:lnTo>
                  <a:lnTo>
                    <a:pt x="3434" y="2233"/>
                  </a:lnTo>
                  <a:cubicBezTo>
                    <a:pt x="3435" y="2233"/>
                    <a:pt x="3436" y="2233"/>
                    <a:pt x="3438" y="2233"/>
                  </a:cubicBezTo>
                  <a:cubicBezTo>
                    <a:pt x="3593" y="2233"/>
                    <a:pt x="3721" y="2107"/>
                    <a:pt x="3722" y="1951"/>
                  </a:cubicBezTo>
                  <a:cubicBezTo>
                    <a:pt x="3724" y="1793"/>
                    <a:pt x="3597" y="1664"/>
                    <a:pt x="3439" y="1662"/>
                  </a:cubicBezTo>
                  <a:cubicBezTo>
                    <a:pt x="1235" y="1619"/>
                    <a:pt x="614" y="235"/>
                    <a:pt x="588" y="175"/>
                  </a:cubicBezTo>
                  <a:cubicBezTo>
                    <a:pt x="542" y="66"/>
                    <a:pt x="436" y="0"/>
                    <a:pt x="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4"/>
            <p:cNvSpPr/>
            <p:nvPr/>
          </p:nvSpPr>
          <p:spPr>
            <a:xfrm>
              <a:off x="3076900" y="1811525"/>
              <a:ext cx="24725" cy="44725"/>
            </a:xfrm>
            <a:custGeom>
              <a:avLst/>
              <a:gdLst/>
              <a:ahLst/>
              <a:cxnLst/>
              <a:rect l="l" t="t" r="r" b="b"/>
              <a:pathLst>
                <a:path w="989" h="1789" extrusionOk="0">
                  <a:moveTo>
                    <a:pt x="486" y="1"/>
                  </a:moveTo>
                  <a:cubicBezTo>
                    <a:pt x="484" y="1"/>
                    <a:pt x="483" y="1"/>
                    <a:pt x="482" y="1"/>
                  </a:cubicBezTo>
                  <a:cubicBezTo>
                    <a:pt x="214" y="5"/>
                    <a:pt x="1" y="409"/>
                    <a:pt x="8" y="901"/>
                  </a:cubicBezTo>
                  <a:cubicBezTo>
                    <a:pt x="15" y="1393"/>
                    <a:pt x="237" y="1788"/>
                    <a:pt x="504" y="1788"/>
                  </a:cubicBezTo>
                  <a:cubicBezTo>
                    <a:pt x="505" y="1788"/>
                    <a:pt x="506" y="1788"/>
                    <a:pt x="507" y="1788"/>
                  </a:cubicBezTo>
                  <a:cubicBezTo>
                    <a:pt x="777" y="1784"/>
                    <a:pt x="989" y="1382"/>
                    <a:pt x="982" y="888"/>
                  </a:cubicBezTo>
                  <a:cubicBezTo>
                    <a:pt x="976" y="396"/>
                    <a:pt x="754" y="1"/>
                    <a:pt x="4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4"/>
            <p:cNvSpPr/>
            <p:nvPr/>
          </p:nvSpPr>
          <p:spPr>
            <a:xfrm>
              <a:off x="3192500" y="1801800"/>
              <a:ext cx="24725" cy="44675"/>
            </a:xfrm>
            <a:custGeom>
              <a:avLst/>
              <a:gdLst/>
              <a:ahLst/>
              <a:cxnLst/>
              <a:rect l="l" t="t" r="r" b="b"/>
              <a:pathLst>
                <a:path w="989" h="1787" extrusionOk="0">
                  <a:moveTo>
                    <a:pt x="485" y="1"/>
                  </a:moveTo>
                  <a:cubicBezTo>
                    <a:pt x="484" y="1"/>
                    <a:pt x="483" y="1"/>
                    <a:pt x="482" y="1"/>
                  </a:cubicBezTo>
                  <a:cubicBezTo>
                    <a:pt x="213" y="4"/>
                    <a:pt x="0" y="407"/>
                    <a:pt x="8" y="901"/>
                  </a:cubicBezTo>
                  <a:cubicBezTo>
                    <a:pt x="14" y="1391"/>
                    <a:pt x="236" y="1787"/>
                    <a:pt x="504" y="1787"/>
                  </a:cubicBezTo>
                  <a:cubicBezTo>
                    <a:pt x="505" y="1787"/>
                    <a:pt x="506" y="1787"/>
                    <a:pt x="507" y="1787"/>
                  </a:cubicBezTo>
                  <a:cubicBezTo>
                    <a:pt x="776" y="1782"/>
                    <a:pt x="988" y="1380"/>
                    <a:pt x="982" y="887"/>
                  </a:cubicBezTo>
                  <a:cubicBezTo>
                    <a:pt x="975" y="395"/>
                    <a:pt x="753" y="1"/>
                    <a:pt x="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4"/>
            <p:cNvSpPr/>
            <p:nvPr/>
          </p:nvSpPr>
          <p:spPr>
            <a:xfrm>
              <a:off x="2414750" y="2210175"/>
              <a:ext cx="329675" cy="774400"/>
            </a:xfrm>
            <a:custGeom>
              <a:avLst/>
              <a:gdLst/>
              <a:ahLst/>
              <a:cxnLst/>
              <a:rect l="l" t="t" r="r" b="b"/>
              <a:pathLst>
                <a:path w="13187" h="30976" extrusionOk="0">
                  <a:moveTo>
                    <a:pt x="5390" y="1"/>
                  </a:moveTo>
                  <a:cubicBezTo>
                    <a:pt x="4830" y="1"/>
                    <a:pt x="4198" y="164"/>
                    <a:pt x="3571" y="661"/>
                  </a:cubicBezTo>
                  <a:cubicBezTo>
                    <a:pt x="1736" y="2114"/>
                    <a:pt x="753" y="23542"/>
                    <a:pt x="507" y="26400"/>
                  </a:cubicBezTo>
                  <a:cubicBezTo>
                    <a:pt x="263" y="29258"/>
                    <a:pt x="1" y="30976"/>
                    <a:pt x="1" y="30976"/>
                  </a:cubicBezTo>
                  <a:lnTo>
                    <a:pt x="10809" y="27968"/>
                  </a:lnTo>
                  <a:lnTo>
                    <a:pt x="11617" y="24530"/>
                  </a:lnTo>
                  <a:cubicBezTo>
                    <a:pt x="11617" y="24530"/>
                    <a:pt x="13187" y="24507"/>
                    <a:pt x="13028" y="23368"/>
                  </a:cubicBezTo>
                  <a:cubicBezTo>
                    <a:pt x="12869" y="22229"/>
                    <a:pt x="12769" y="15234"/>
                    <a:pt x="12736" y="12808"/>
                  </a:cubicBezTo>
                  <a:cubicBezTo>
                    <a:pt x="12703" y="10381"/>
                    <a:pt x="9210" y="5721"/>
                    <a:pt x="9210" y="5721"/>
                  </a:cubicBezTo>
                  <a:lnTo>
                    <a:pt x="7282" y="608"/>
                  </a:lnTo>
                  <a:cubicBezTo>
                    <a:pt x="7282" y="608"/>
                    <a:pt x="6470" y="1"/>
                    <a:pt x="5390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4"/>
            <p:cNvSpPr/>
            <p:nvPr/>
          </p:nvSpPr>
          <p:spPr>
            <a:xfrm>
              <a:off x="2407050" y="2203175"/>
              <a:ext cx="341725" cy="788525"/>
            </a:xfrm>
            <a:custGeom>
              <a:avLst/>
              <a:gdLst/>
              <a:ahLst/>
              <a:cxnLst/>
              <a:rect l="l" t="t" r="r" b="b"/>
              <a:pathLst>
                <a:path w="13669" h="31541" extrusionOk="0">
                  <a:moveTo>
                    <a:pt x="5685" y="1"/>
                  </a:moveTo>
                  <a:cubicBezTo>
                    <a:pt x="5073" y="1"/>
                    <a:pt x="4384" y="178"/>
                    <a:pt x="3703" y="717"/>
                  </a:cubicBezTo>
                  <a:cubicBezTo>
                    <a:pt x="2267" y="1853"/>
                    <a:pt x="1418" y="12534"/>
                    <a:pt x="713" y="23908"/>
                  </a:cubicBezTo>
                  <a:cubicBezTo>
                    <a:pt x="632" y="25213"/>
                    <a:pt x="572" y="26187"/>
                    <a:pt x="531" y="26656"/>
                  </a:cubicBezTo>
                  <a:cubicBezTo>
                    <a:pt x="290" y="29471"/>
                    <a:pt x="29" y="31196"/>
                    <a:pt x="27" y="31214"/>
                  </a:cubicBezTo>
                  <a:cubicBezTo>
                    <a:pt x="1" y="31385"/>
                    <a:pt x="135" y="31541"/>
                    <a:pt x="310" y="31541"/>
                  </a:cubicBezTo>
                  <a:cubicBezTo>
                    <a:pt x="335" y="31541"/>
                    <a:pt x="361" y="31538"/>
                    <a:pt x="386" y="31530"/>
                  </a:cubicBezTo>
                  <a:lnTo>
                    <a:pt x="11193" y="28523"/>
                  </a:lnTo>
                  <a:cubicBezTo>
                    <a:pt x="11293" y="28495"/>
                    <a:pt x="11370" y="28414"/>
                    <a:pt x="11394" y="28313"/>
                  </a:cubicBezTo>
                  <a:lnTo>
                    <a:pt x="12154" y="25079"/>
                  </a:lnTo>
                  <a:cubicBezTo>
                    <a:pt x="12472" y="25043"/>
                    <a:pt x="13035" y="24922"/>
                    <a:pt x="13371" y="24531"/>
                  </a:cubicBezTo>
                  <a:cubicBezTo>
                    <a:pt x="13583" y="24284"/>
                    <a:pt x="13668" y="23966"/>
                    <a:pt x="13618" y="23609"/>
                  </a:cubicBezTo>
                  <a:cubicBezTo>
                    <a:pt x="13462" y="22488"/>
                    <a:pt x="13362" y="15415"/>
                    <a:pt x="13329" y="13084"/>
                  </a:cubicBezTo>
                  <a:cubicBezTo>
                    <a:pt x="13295" y="10593"/>
                    <a:pt x="9892" y="6022"/>
                    <a:pt x="9746" y="5829"/>
                  </a:cubicBezTo>
                  <a:cubicBezTo>
                    <a:pt x="9690" y="5754"/>
                    <a:pt x="9604" y="5714"/>
                    <a:pt x="9517" y="5714"/>
                  </a:cubicBezTo>
                  <a:cubicBezTo>
                    <a:pt x="9458" y="5714"/>
                    <a:pt x="9398" y="5733"/>
                    <a:pt x="9347" y="5771"/>
                  </a:cubicBezTo>
                  <a:cubicBezTo>
                    <a:pt x="9220" y="5866"/>
                    <a:pt x="9195" y="6045"/>
                    <a:pt x="9289" y="6171"/>
                  </a:cubicBezTo>
                  <a:cubicBezTo>
                    <a:pt x="9324" y="6217"/>
                    <a:pt x="12726" y="10786"/>
                    <a:pt x="12759" y="13100"/>
                  </a:cubicBezTo>
                  <a:cubicBezTo>
                    <a:pt x="12816" y="17148"/>
                    <a:pt x="12909" y="22651"/>
                    <a:pt x="13053" y="23687"/>
                  </a:cubicBezTo>
                  <a:cubicBezTo>
                    <a:pt x="13080" y="23882"/>
                    <a:pt x="13042" y="24036"/>
                    <a:pt x="12938" y="24158"/>
                  </a:cubicBezTo>
                  <a:cubicBezTo>
                    <a:pt x="12691" y="24448"/>
                    <a:pt x="12119" y="24521"/>
                    <a:pt x="11920" y="24524"/>
                  </a:cubicBezTo>
                  <a:cubicBezTo>
                    <a:pt x="11789" y="24527"/>
                    <a:pt x="11677" y="24617"/>
                    <a:pt x="11646" y="24745"/>
                  </a:cubicBezTo>
                  <a:lnTo>
                    <a:pt x="10877" y="28018"/>
                  </a:lnTo>
                  <a:lnTo>
                    <a:pt x="653" y="30863"/>
                  </a:lnTo>
                  <a:cubicBezTo>
                    <a:pt x="746" y="30179"/>
                    <a:pt x="928" y="28717"/>
                    <a:pt x="1100" y="26704"/>
                  </a:cubicBezTo>
                  <a:cubicBezTo>
                    <a:pt x="1141" y="26232"/>
                    <a:pt x="1201" y="25254"/>
                    <a:pt x="1283" y="23943"/>
                  </a:cubicBezTo>
                  <a:cubicBezTo>
                    <a:pt x="1650" y="18023"/>
                    <a:pt x="2623" y="2299"/>
                    <a:pt x="4057" y="1165"/>
                  </a:cubicBezTo>
                  <a:cubicBezTo>
                    <a:pt x="4627" y="713"/>
                    <a:pt x="5200" y="564"/>
                    <a:pt x="5708" y="564"/>
                  </a:cubicBezTo>
                  <a:cubicBezTo>
                    <a:pt x="6655" y="564"/>
                    <a:pt x="7374" y="1083"/>
                    <a:pt x="7420" y="1118"/>
                  </a:cubicBezTo>
                  <a:cubicBezTo>
                    <a:pt x="7471" y="1156"/>
                    <a:pt x="7531" y="1174"/>
                    <a:pt x="7590" y="1174"/>
                  </a:cubicBezTo>
                  <a:cubicBezTo>
                    <a:pt x="7677" y="1174"/>
                    <a:pt x="7763" y="1135"/>
                    <a:pt x="7820" y="1059"/>
                  </a:cubicBezTo>
                  <a:cubicBezTo>
                    <a:pt x="7914" y="933"/>
                    <a:pt x="7888" y="754"/>
                    <a:pt x="7761" y="660"/>
                  </a:cubicBezTo>
                  <a:cubicBezTo>
                    <a:pt x="7747" y="650"/>
                    <a:pt x="6857" y="1"/>
                    <a:pt x="5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4"/>
            <p:cNvSpPr/>
            <p:nvPr/>
          </p:nvSpPr>
          <p:spPr>
            <a:xfrm>
              <a:off x="2496625" y="2793025"/>
              <a:ext cx="180600" cy="16325"/>
            </a:xfrm>
            <a:custGeom>
              <a:avLst/>
              <a:gdLst/>
              <a:ahLst/>
              <a:cxnLst/>
              <a:rect l="l" t="t" r="r" b="b"/>
              <a:pathLst>
                <a:path w="7224" h="653" extrusionOk="0">
                  <a:moveTo>
                    <a:pt x="3119" y="1"/>
                  </a:moveTo>
                  <a:cubicBezTo>
                    <a:pt x="2227" y="1"/>
                    <a:pt x="1188" y="69"/>
                    <a:pt x="0" y="250"/>
                  </a:cubicBezTo>
                  <a:lnTo>
                    <a:pt x="7223" y="652"/>
                  </a:lnTo>
                  <a:cubicBezTo>
                    <a:pt x="7223" y="652"/>
                    <a:pt x="5873" y="1"/>
                    <a:pt x="3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4"/>
            <p:cNvSpPr/>
            <p:nvPr/>
          </p:nvSpPr>
          <p:spPr>
            <a:xfrm>
              <a:off x="2488975" y="2785850"/>
              <a:ext cx="195950" cy="30600"/>
            </a:xfrm>
            <a:custGeom>
              <a:avLst/>
              <a:gdLst/>
              <a:ahLst/>
              <a:cxnLst/>
              <a:rect l="l" t="t" r="r" b="b"/>
              <a:pathLst>
                <a:path w="7838" h="1224" extrusionOk="0">
                  <a:moveTo>
                    <a:pt x="3442" y="1"/>
                  </a:moveTo>
                  <a:cubicBezTo>
                    <a:pt x="2533" y="1"/>
                    <a:pt x="1475" y="71"/>
                    <a:pt x="264" y="255"/>
                  </a:cubicBezTo>
                  <a:cubicBezTo>
                    <a:pt x="107" y="279"/>
                    <a:pt x="1" y="424"/>
                    <a:pt x="25" y="580"/>
                  </a:cubicBezTo>
                  <a:cubicBezTo>
                    <a:pt x="45" y="721"/>
                    <a:pt x="167" y="823"/>
                    <a:pt x="306" y="823"/>
                  </a:cubicBezTo>
                  <a:cubicBezTo>
                    <a:pt x="320" y="823"/>
                    <a:pt x="335" y="822"/>
                    <a:pt x="350" y="819"/>
                  </a:cubicBezTo>
                  <a:cubicBezTo>
                    <a:pt x="1515" y="642"/>
                    <a:pt x="2535" y="575"/>
                    <a:pt x="3411" y="575"/>
                  </a:cubicBezTo>
                  <a:cubicBezTo>
                    <a:pt x="6062" y="575"/>
                    <a:pt x="7389" y="1187"/>
                    <a:pt x="7406" y="1196"/>
                  </a:cubicBezTo>
                  <a:cubicBezTo>
                    <a:pt x="7444" y="1214"/>
                    <a:pt x="7487" y="1224"/>
                    <a:pt x="7529" y="1224"/>
                  </a:cubicBezTo>
                  <a:cubicBezTo>
                    <a:pt x="7663" y="1224"/>
                    <a:pt x="7778" y="1133"/>
                    <a:pt x="7808" y="1002"/>
                  </a:cubicBezTo>
                  <a:cubicBezTo>
                    <a:pt x="7838" y="873"/>
                    <a:pt x="7774" y="739"/>
                    <a:pt x="7654" y="681"/>
                  </a:cubicBezTo>
                  <a:cubicBezTo>
                    <a:pt x="7579" y="645"/>
                    <a:pt x="6201" y="1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4"/>
            <p:cNvSpPr/>
            <p:nvPr/>
          </p:nvSpPr>
          <p:spPr>
            <a:xfrm>
              <a:off x="2580125" y="2759000"/>
              <a:ext cx="25125" cy="5200"/>
            </a:xfrm>
            <a:custGeom>
              <a:avLst/>
              <a:gdLst/>
              <a:ahLst/>
              <a:cxnLst/>
              <a:rect l="l" t="t" r="r" b="b"/>
              <a:pathLst>
                <a:path w="1005" h="208" extrusionOk="0">
                  <a:moveTo>
                    <a:pt x="1" y="1"/>
                  </a:moveTo>
                  <a:lnTo>
                    <a:pt x="1004" y="207"/>
                  </a:lnTo>
                  <a:cubicBezTo>
                    <a:pt x="676" y="109"/>
                    <a:pt x="341" y="4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4"/>
            <p:cNvSpPr/>
            <p:nvPr/>
          </p:nvSpPr>
          <p:spPr>
            <a:xfrm>
              <a:off x="2572575" y="2751875"/>
              <a:ext cx="40250" cy="19450"/>
            </a:xfrm>
            <a:custGeom>
              <a:avLst/>
              <a:gdLst/>
              <a:ahLst/>
              <a:cxnLst/>
              <a:rect l="l" t="t" r="r" b="b"/>
              <a:pathLst>
                <a:path w="1610" h="778" extrusionOk="0">
                  <a:moveTo>
                    <a:pt x="304" y="0"/>
                  </a:moveTo>
                  <a:cubicBezTo>
                    <a:pt x="160" y="0"/>
                    <a:pt x="37" y="107"/>
                    <a:pt x="19" y="252"/>
                  </a:cubicBezTo>
                  <a:cubicBezTo>
                    <a:pt x="1" y="409"/>
                    <a:pt x="113" y="551"/>
                    <a:pt x="269" y="569"/>
                  </a:cubicBezTo>
                  <a:cubicBezTo>
                    <a:pt x="592" y="608"/>
                    <a:pt x="912" y="673"/>
                    <a:pt x="1224" y="765"/>
                  </a:cubicBezTo>
                  <a:cubicBezTo>
                    <a:pt x="1251" y="773"/>
                    <a:pt x="1278" y="777"/>
                    <a:pt x="1306" y="777"/>
                  </a:cubicBezTo>
                  <a:cubicBezTo>
                    <a:pt x="1449" y="777"/>
                    <a:pt x="1568" y="674"/>
                    <a:pt x="1589" y="534"/>
                  </a:cubicBezTo>
                  <a:cubicBezTo>
                    <a:pt x="1610" y="392"/>
                    <a:pt x="1524" y="259"/>
                    <a:pt x="1388" y="218"/>
                  </a:cubicBezTo>
                  <a:cubicBezTo>
                    <a:pt x="1044" y="116"/>
                    <a:pt x="693" y="44"/>
                    <a:pt x="338" y="2"/>
                  </a:cubicBezTo>
                  <a:cubicBezTo>
                    <a:pt x="326" y="1"/>
                    <a:pt x="315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4"/>
            <p:cNvSpPr/>
            <p:nvPr/>
          </p:nvSpPr>
          <p:spPr>
            <a:xfrm>
              <a:off x="2429350" y="2760425"/>
              <a:ext cx="96175" cy="31400"/>
            </a:xfrm>
            <a:custGeom>
              <a:avLst/>
              <a:gdLst/>
              <a:ahLst/>
              <a:cxnLst/>
              <a:rect l="l" t="t" r="r" b="b"/>
              <a:pathLst>
                <a:path w="3847" h="1256" extrusionOk="0">
                  <a:moveTo>
                    <a:pt x="3847" y="0"/>
                  </a:moveTo>
                  <a:lnTo>
                    <a:pt x="3847" y="0"/>
                  </a:lnTo>
                  <a:cubicBezTo>
                    <a:pt x="1736" y="320"/>
                    <a:pt x="0" y="1256"/>
                    <a:pt x="0" y="1256"/>
                  </a:cubicBezTo>
                  <a:lnTo>
                    <a:pt x="3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4"/>
            <p:cNvSpPr/>
            <p:nvPr/>
          </p:nvSpPr>
          <p:spPr>
            <a:xfrm>
              <a:off x="2421625" y="2753250"/>
              <a:ext cx="111675" cy="45725"/>
            </a:xfrm>
            <a:custGeom>
              <a:avLst/>
              <a:gdLst/>
              <a:ahLst/>
              <a:cxnLst/>
              <a:rect l="l" t="t" r="r" b="b"/>
              <a:pathLst>
                <a:path w="4467" h="1829" extrusionOk="0">
                  <a:moveTo>
                    <a:pt x="4159" y="1"/>
                  </a:moveTo>
                  <a:cubicBezTo>
                    <a:pt x="4144" y="1"/>
                    <a:pt x="4128" y="2"/>
                    <a:pt x="4112" y="5"/>
                  </a:cubicBezTo>
                  <a:cubicBezTo>
                    <a:pt x="1977" y="329"/>
                    <a:pt x="246" y="1253"/>
                    <a:pt x="175" y="1292"/>
                  </a:cubicBezTo>
                  <a:cubicBezTo>
                    <a:pt x="59" y="1354"/>
                    <a:pt x="1" y="1486"/>
                    <a:pt x="33" y="1614"/>
                  </a:cubicBezTo>
                  <a:cubicBezTo>
                    <a:pt x="65" y="1741"/>
                    <a:pt x="179" y="1829"/>
                    <a:pt x="311" y="1829"/>
                  </a:cubicBezTo>
                  <a:cubicBezTo>
                    <a:pt x="357" y="1829"/>
                    <a:pt x="404" y="1817"/>
                    <a:pt x="445" y="1795"/>
                  </a:cubicBezTo>
                  <a:cubicBezTo>
                    <a:pt x="463" y="1785"/>
                    <a:pt x="2160" y="879"/>
                    <a:pt x="4198" y="569"/>
                  </a:cubicBezTo>
                  <a:cubicBezTo>
                    <a:pt x="4356" y="548"/>
                    <a:pt x="4467" y="401"/>
                    <a:pt x="4443" y="244"/>
                  </a:cubicBezTo>
                  <a:cubicBezTo>
                    <a:pt x="4421" y="102"/>
                    <a:pt x="4299" y="1"/>
                    <a:pt x="4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4"/>
            <p:cNvSpPr/>
            <p:nvPr/>
          </p:nvSpPr>
          <p:spPr>
            <a:xfrm>
              <a:off x="2367425" y="2859300"/>
              <a:ext cx="373300" cy="232675"/>
            </a:xfrm>
            <a:custGeom>
              <a:avLst/>
              <a:gdLst/>
              <a:ahLst/>
              <a:cxnLst/>
              <a:rect l="l" t="t" r="r" b="b"/>
              <a:pathLst>
                <a:path w="14932" h="9307" extrusionOk="0">
                  <a:moveTo>
                    <a:pt x="12999" y="0"/>
                  </a:moveTo>
                  <a:cubicBezTo>
                    <a:pt x="12986" y="0"/>
                    <a:pt x="12972" y="0"/>
                    <a:pt x="12959" y="0"/>
                  </a:cubicBezTo>
                  <a:cubicBezTo>
                    <a:pt x="10961" y="29"/>
                    <a:pt x="1254" y="166"/>
                    <a:pt x="1" y="2325"/>
                  </a:cubicBezTo>
                  <a:cubicBezTo>
                    <a:pt x="1" y="2325"/>
                    <a:pt x="1521" y="8870"/>
                    <a:pt x="2811" y="9280"/>
                  </a:cubicBezTo>
                  <a:cubicBezTo>
                    <a:pt x="2866" y="9298"/>
                    <a:pt x="2936" y="9306"/>
                    <a:pt x="3018" y="9306"/>
                  </a:cubicBezTo>
                  <a:cubicBezTo>
                    <a:pt x="4861" y="9306"/>
                    <a:pt x="13173" y="5070"/>
                    <a:pt x="13152" y="3567"/>
                  </a:cubicBezTo>
                  <a:cubicBezTo>
                    <a:pt x="13130" y="2007"/>
                    <a:pt x="14932" y="0"/>
                    <a:pt x="12999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4"/>
            <p:cNvSpPr/>
            <p:nvPr/>
          </p:nvSpPr>
          <p:spPr>
            <a:xfrm>
              <a:off x="2360075" y="2852175"/>
              <a:ext cx="366000" cy="246800"/>
            </a:xfrm>
            <a:custGeom>
              <a:avLst/>
              <a:gdLst/>
              <a:ahLst/>
              <a:cxnLst/>
              <a:rect l="l" t="t" r="r" b="b"/>
              <a:pathLst>
                <a:path w="14640" h="9872" extrusionOk="0">
                  <a:moveTo>
                    <a:pt x="13334" y="570"/>
                  </a:moveTo>
                  <a:cubicBezTo>
                    <a:pt x="13607" y="570"/>
                    <a:pt x="13791" y="629"/>
                    <a:pt x="13857" y="721"/>
                  </a:cubicBezTo>
                  <a:cubicBezTo>
                    <a:pt x="14000" y="923"/>
                    <a:pt x="13786" y="1511"/>
                    <a:pt x="13597" y="2028"/>
                  </a:cubicBezTo>
                  <a:cubicBezTo>
                    <a:pt x="13388" y="2600"/>
                    <a:pt x="13151" y="3248"/>
                    <a:pt x="13160" y="3855"/>
                  </a:cubicBezTo>
                  <a:cubicBezTo>
                    <a:pt x="13161" y="3923"/>
                    <a:pt x="13104" y="4306"/>
                    <a:pt x="11873" y="5219"/>
                  </a:cubicBezTo>
                  <a:cubicBezTo>
                    <a:pt x="9345" y="7094"/>
                    <a:pt x="4482" y="9311"/>
                    <a:pt x="3336" y="9311"/>
                  </a:cubicBezTo>
                  <a:cubicBezTo>
                    <a:pt x="3278" y="9311"/>
                    <a:pt x="3229" y="9305"/>
                    <a:pt x="3191" y="9293"/>
                  </a:cubicBezTo>
                  <a:cubicBezTo>
                    <a:pt x="2420" y="9048"/>
                    <a:pt x="1224" y="5311"/>
                    <a:pt x="600" y="2665"/>
                  </a:cubicBezTo>
                  <a:cubicBezTo>
                    <a:pt x="1090" y="2018"/>
                    <a:pt x="3317" y="711"/>
                    <a:pt x="13257" y="571"/>
                  </a:cubicBezTo>
                  <a:cubicBezTo>
                    <a:pt x="13283" y="570"/>
                    <a:pt x="13309" y="570"/>
                    <a:pt x="13334" y="570"/>
                  </a:cubicBezTo>
                  <a:close/>
                  <a:moveTo>
                    <a:pt x="13286" y="0"/>
                  </a:moveTo>
                  <a:cubicBezTo>
                    <a:pt x="13274" y="0"/>
                    <a:pt x="13261" y="0"/>
                    <a:pt x="13248" y="0"/>
                  </a:cubicBezTo>
                  <a:cubicBezTo>
                    <a:pt x="7836" y="77"/>
                    <a:pt x="1152" y="566"/>
                    <a:pt x="48" y="2466"/>
                  </a:cubicBezTo>
                  <a:cubicBezTo>
                    <a:pt x="11" y="2529"/>
                    <a:pt x="0" y="2604"/>
                    <a:pt x="17" y="2675"/>
                  </a:cubicBezTo>
                  <a:cubicBezTo>
                    <a:pt x="276" y="3794"/>
                    <a:pt x="1643" y="9400"/>
                    <a:pt x="3018" y="9838"/>
                  </a:cubicBezTo>
                  <a:cubicBezTo>
                    <a:pt x="3091" y="9861"/>
                    <a:pt x="3180" y="9872"/>
                    <a:pt x="3287" y="9872"/>
                  </a:cubicBezTo>
                  <a:cubicBezTo>
                    <a:pt x="4845" y="9872"/>
                    <a:pt x="9801" y="7469"/>
                    <a:pt x="12214" y="5676"/>
                  </a:cubicBezTo>
                  <a:cubicBezTo>
                    <a:pt x="13583" y="4661"/>
                    <a:pt x="13735" y="4147"/>
                    <a:pt x="13732" y="3848"/>
                  </a:cubicBezTo>
                  <a:cubicBezTo>
                    <a:pt x="13724" y="3345"/>
                    <a:pt x="13942" y="2750"/>
                    <a:pt x="14134" y="2225"/>
                  </a:cubicBezTo>
                  <a:cubicBezTo>
                    <a:pt x="14405" y="1480"/>
                    <a:pt x="14640" y="838"/>
                    <a:pt x="14322" y="391"/>
                  </a:cubicBezTo>
                  <a:cubicBezTo>
                    <a:pt x="14136" y="127"/>
                    <a:pt x="13789" y="0"/>
                    <a:pt x="13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4"/>
            <p:cNvSpPr/>
            <p:nvPr/>
          </p:nvSpPr>
          <p:spPr>
            <a:xfrm>
              <a:off x="2408650" y="2771150"/>
              <a:ext cx="1132250" cy="386575"/>
            </a:xfrm>
            <a:custGeom>
              <a:avLst/>
              <a:gdLst/>
              <a:ahLst/>
              <a:cxnLst/>
              <a:rect l="l" t="t" r="r" b="b"/>
              <a:pathLst>
                <a:path w="45290" h="15463" extrusionOk="0">
                  <a:moveTo>
                    <a:pt x="37787" y="0"/>
                  </a:moveTo>
                  <a:cubicBezTo>
                    <a:pt x="37770" y="0"/>
                    <a:pt x="37753" y="0"/>
                    <a:pt x="37736" y="1"/>
                  </a:cubicBezTo>
                  <a:cubicBezTo>
                    <a:pt x="36166" y="22"/>
                    <a:pt x="29160" y="3988"/>
                    <a:pt x="29160" y="3988"/>
                  </a:cubicBezTo>
                  <a:cubicBezTo>
                    <a:pt x="29160" y="3988"/>
                    <a:pt x="10485" y="5822"/>
                    <a:pt x="7076" y="7013"/>
                  </a:cubicBezTo>
                  <a:cubicBezTo>
                    <a:pt x="3666" y="8203"/>
                    <a:pt x="0" y="11395"/>
                    <a:pt x="445" y="12531"/>
                  </a:cubicBezTo>
                  <a:cubicBezTo>
                    <a:pt x="886" y="13661"/>
                    <a:pt x="3737" y="15462"/>
                    <a:pt x="5172" y="15462"/>
                  </a:cubicBezTo>
                  <a:cubicBezTo>
                    <a:pt x="5180" y="15462"/>
                    <a:pt x="5188" y="15462"/>
                    <a:pt x="5197" y="15462"/>
                  </a:cubicBezTo>
                  <a:cubicBezTo>
                    <a:pt x="6624" y="15442"/>
                    <a:pt x="8753" y="14555"/>
                    <a:pt x="9181" y="14550"/>
                  </a:cubicBezTo>
                  <a:cubicBezTo>
                    <a:pt x="9609" y="14543"/>
                    <a:pt x="28063" y="7145"/>
                    <a:pt x="28490" y="6996"/>
                  </a:cubicBezTo>
                  <a:cubicBezTo>
                    <a:pt x="28916" y="6848"/>
                    <a:pt x="31766" y="6521"/>
                    <a:pt x="33043" y="5933"/>
                  </a:cubicBezTo>
                  <a:cubicBezTo>
                    <a:pt x="34319" y="5344"/>
                    <a:pt x="36224" y="3457"/>
                    <a:pt x="36224" y="3457"/>
                  </a:cubicBezTo>
                  <a:cubicBezTo>
                    <a:pt x="36224" y="3457"/>
                    <a:pt x="43313" y="3434"/>
                    <a:pt x="44023" y="3138"/>
                  </a:cubicBezTo>
                  <a:cubicBezTo>
                    <a:pt x="44731" y="2842"/>
                    <a:pt x="45289" y="2027"/>
                    <a:pt x="42854" y="1490"/>
                  </a:cubicBezTo>
                  <a:cubicBezTo>
                    <a:pt x="40447" y="959"/>
                    <a:pt x="39330" y="0"/>
                    <a:pt x="37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4"/>
            <p:cNvSpPr/>
            <p:nvPr/>
          </p:nvSpPr>
          <p:spPr>
            <a:xfrm>
              <a:off x="2410600" y="2764000"/>
              <a:ext cx="1121700" cy="400825"/>
            </a:xfrm>
            <a:custGeom>
              <a:avLst/>
              <a:gdLst/>
              <a:ahLst/>
              <a:cxnLst/>
              <a:rect l="l" t="t" r="r" b="b"/>
              <a:pathLst>
                <a:path w="44868" h="16033" extrusionOk="0">
                  <a:moveTo>
                    <a:pt x="37711" y="573"/>
                  </a:moveTo>
                  <a:cubicBezTo>
                    <a:pt x="38496" y="573"/>
                    <a:pt x="39173" y="842"/>
                    <a:pt x="40024" y="1181"/>
                  </a:cubicBezTo>
                  <a:cubicBezTo>
                    <a:pt x="40762" y="1475"/>
                    <a:pt x="41598" y="1808"/>
                    <a:pt x="42715" y="2054"/>
                  </a:cubicBezTo>
                  <a:cubicBezTo>
                    <a:pt x="44213" y="2384"/>
                    <a:pt x="44263" y="2759"/>
                    <a:pt x="44265" y="2774"/>
                  </a:cubicBezTo>
                  <a:cubicBezTo>
                    <a:pt x="44274" y="2872"/>
                    <a:pt x="44115" y="3043"/>
                    <a:pt x="43835" y="3160"/>
                  </a:cubicBezTo>
                  <a:cubicBezTo>
                    <a:pt x="43355" y="3359"/>
                    <a:pt x="38863" y="3447"/>
                    <a:pt x="36144" y="3456"/>
                  </a:cubicBezTo>
                  <a:cubicBezTo>
                    <a:pt x="36069" y="3456"/>
                    <a:pt x="35998" y="3486"/>
                    <a:pt x="35944" y="3538"/>
                  </a:cubicBezTo>
                  <a:cubicBezTo>
                    <a:pt x="35926" y="3557"/>
                    <a:pt x="34060" y="5397"/>
                    <a:pt x="32845" y="5958"/>
                  </a:cubicBezTo>
                  <a:cubicBezTo>
                    <a:pt x="32000" y="6349"/>
                    <a:pt x="30402" y="6625"/>
                    <a:pt x="29345" y="6807"/>
                  </a:cubicBezTo>
                  <a:cubicBezTo>
                    <a:pt x="28771" y="6906"/>
                    <a:pt x="28465" y="6961"/>
                    <a:pt x="28317" y="7012"/>
                  </a:cubicBezTo>
                  <a:cubicBezTo>
                    <a:pt x="28207" y="7052"/>
                    <a:pt x="27072" y="7502"/>
                    <a:pt x="24910" y="8362"/>
                  </a:cubicBezTo>
                  <a:cubicBezTo>
                    <a:pt x="19951" y="10334"/>
                    <a:pt x="9632" y="14438"/>
                    <a:pt x="9099" y="14549"/>
                  </a:cubicBezTo>
                  <a:cubicBezTo>
                    <a:pt x="8916" y="14551"/>
                    <a:pt x="8607" y="14645"/>
                    <a:pt x="8032" y="14822"/>
                  </a:cubicBezTo>
                  <a:cubicBezTo>
                    <a:pt x="7173" y="15086"/>
                    <a:pt x="5996" y="15449"/>
                    <a:pt x="5115" y="15462"/>
                  </a:cubicBezTo>
                  <a:lnTo>
                    <a:pt x="5094" y="15462"/>
                  </a:lnTo>
                  <a:cubicBezTo>
                    <a:pt x="3723" y="15462"/>
                    <a:pt x="1007" y="13671"/>
                    <a:pt x="632" y="12712"/>
                  </a:cubicBezTo>
                  <a:cubicBezTo>
                    <a:pt x="592" y="12611"/>
                    <a:pt x="622" y="12440"/>
                    <a:pt x="718" y="12232"/>
                  </a:cubicBezTo>
                  <a:cubicBezTo>
                    <a:pt x="1323" y="10916"/>
                    <a:pt x="4302" y="8541"/>
                    <a:pt x="7092" y="7567"/>
                  </a:cubicBezTo>
                  <a:cubicBezTo>
                    <a:pt x="10430" y="6402"/>
                    <a:pt x="28925" y="4577"/>
                    <a:pt x="29111" y="4558"/>
                  </a:cubicBezTo>
                  <a:cubicBezTo>
                    <a:pt x="29151" y="4554"/>
                    <a:pt x="29189" y="4542"/>
                    <a:pt x="29224" y="4522"/>
                  </a:cubicBezTo>
                  <a:cubicBezTo>
                    <a:pt x="31154" y="3430"/>
                    <a:pt x="36434" y="590"/>
                    <a:pt x="37662" y="573"/>
                  </a:cubicBezTo>
                  <a:close/>
                  <a:moveTo>
                    <a:pt x="37748" y="1"/>
                  </a:moveTo>
                  <a:cubicBezTo>
                    <a:pt x="37717" y="1"/>
                    <a:pt x="37685" y="1"/>
                    <a:pt x="37653" y="2"/>
                  </a:cubicBezTo>
                  <a:cubicBezTo>
                    <a:pt x="36090" y="24"/>
                    <a:pt x="29930" y="3468"/>
                    <a:pt x="28994" y="3996"/>
                  </a:cubicBezTo>
                  <a:cubicBezTo>
                    <a:pt x="27629" y="4131"/>
                    <a:pt x="10243" y="5863"/>
                    <a:pt x="6904" y="7029"/>
                  </a:cubicBezTo>
                  <a:cubicBezTo>
                    <a:pt x="3938" y="8064"/>
                    <a:pt x="863" y="10548"/>
                    <a:pt x="199" y="11995"/>
                  </a:cubicBezTo>
                  <a:cubicBezTo>
                    <a:pt x="34" y="12354"/>
                    <a:pt x="0" y="12666"/>
                    <a:pt x="100" y="12921"/>
                  </a:cubicBezTo>
                  <a:cubicBezTo>
                    <a:pt x="595" y="14186"/>
                    <a:pt x="3568" y="16033"/>
                    <a:pt x="5097" y="16033"/>
                  </a:cubicBezTo>
                  <a:lnTo>
                    <a:pt x="5123" y="16033"/>
                  </a:lnTo>
                  <a:cubicBezTo>
                    <a:pt x="6086" y="16020"/>
                    <a:pt x="7308" y="15643"/>
                    <a:pt x="8201" y="15368"/>
                  </a:cubicBezTo>
                  <a:cubicBezTo>
                    <a:pt x="8573" y="15252"/>
                    <a:pt x="8996" y="15122"/>
                    <a:pt x="9107" y="15121"/>
                  </a:cubicBezTo>
                  <a:cubicBezTo>
                    <a:pt x="9387" y="15116"/>
                    <a:pt x="13278" y="13603"/>
                    <a:pt x="25121" y="8893"/>
                  </a:cubicBezTo>
                  <a:cubicBezTo>
                    <a:pt x="26953" y="8164"/>
                    <a:pt x="28400" y="7588"/>
                    <a:pt x="28506" y="7551"/>
                  </a:cubicBezTo>
                  <a:cubicBezTo>
                    <a:pt x="28616" y="7513"/>
                    <a:pt x="29017" y="7443"/>
                    <a:pt x="29442" y="7371"/>
                  </a:cubicBezTo>
                  <a:cubicBezTo>
                    <a:pt x="30529" y="7182"/>
                    <a:pt x="32171" y="6899"/>
                    <a:pt x="33084" y="6478"/>
                  </a:cubicBezTo>
                  <a:cubicBezTo>
                    <a:pt x="34251" y="5939"/>
                    <a:pt x="35873" y="4405"/>
                    <a:pt x="36262" y="4026"/>
                  </a:cubicBezTo>
                  <a:cubicBezTo>
                    <a:pt x="37683" y="4021"/>
                    <a:pt x="43350" y="3981"/>
                    <a:pt x="44053" y="3687"/>
                  </a:cubicBezTo>
                  <a:cubicBezTo>
                    <a:pt x="44569" y="3473"/>
                    <a:pt x="44868" y="3103"/>
                    <a:pt x="44834" y="2724"/>
                  </a:cubicBezTo>
                  <a:cubicBezTo>
                    <a:pt x="44786" y="2184"/>
                    <a:pt x="44133" y="1782"/>
                    <a:pt x="42838" y="1497"/>
                  </a:cubicBezTo>
                  <a:cubicBezTo>
                    <a:pt x="41765" y="1261"/>
                    <a:pt x="40953" y="937"/>
                    <a:pt x="40235" y="651"/>
                  </a:cubicBezTo>
                  <a:cubicBezTo>
                    <a:pt x="39375" y="308"/>
                    <a:pt x="38633" y="1"/>
                    <a:pt x="3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4"/>
            <p:cNvSpPr/>
            <p:nvPr/>
          </p:nvSpPr>
          <p:spPr>
            <a:xfrm>
              <a:off x="3284900" y="2815925"/>
              <a:ext cx="205900" cy="43800"/>
            </a:xfrm>
            <a:custGeom>
              <a:avLst/>
              <a:gdLst/>
              <a:ahLst/>
              <a:cxnLst/>
              <a:rect l="l" t="t" r="r" b="b"/>
              <a:pathLst>
                <a:path w="8236" h="1752" extrusionOk="0">
                  <a:moveTo>
                    <a:pt x="1954" y="1"/>
                  </a:moveTo>
                  <a:cubicBezTo>
                    <a:pt x="764" y="1"/>
                    <a:pt x="192" y="384"/>
                    <a:pt x="166" y="401"/>
                  </a:cubicBezTo>
                  <a:cubicBezTo>
                    <a:pt x="35" y="489"/>
                    <a:pt x="1" y="668"/>
                    <a:pt x="90" y="798"/>
                  </a:cubicBezTo>
                  <a:cubicBezTo>
                    <a:pt x="144" y="879"/>
                    <a:pt x="234" y="923"/>
                    <a:pt x="325" y="923"/>
                  </a:cubicBezTo>
                  <a:cubicBezTo>
                    <a:pt x="381" y="923"/>
                    <a:pt x="437" y="907"/>
                    <a:pt x="486" y="873"/>
                  </a:cubicBezTo>
                  <a:cubicBezTo>
                    <a:pt x="491" y="870"/>
                    <a:pt x="958" y="571"/>
                    <a:pt x="1950" y="571"/>
                  </a:cubicBezTo>
                  <a:cubicBezTo>
                    <a:pt x="2054" y="571"/>
                    <a:pt x="2165" y="574"/>
                    <a:pt x="2281" y="582"/>
                  </a:cubicBezTo>
                  <a:cubicBezTo>
                    <a:pt x="3594" y="664"/>
                    <a:pt x="7821" y="1732"/>
                    <a:pt x="7864" y="1743"/>
                  </a:cubicBezTo>
                  <a:cubicBezTo>
                    <a:pt x="7887" y="1748"/>
                    <a:pt x="7911" y="1751"/>
                    <a:pt x="7934" y="1752"/>
                  </a:cubicBezTo>
                  <a:cubicBezTo>
                    <a:pt x="8078" y="1752"/>
                    <a:pt x="8200" y="1644"/>
                    <a:pt x="8218" y="1500"/>
                  </a:cubicBezTo>
                  <a:cubicBezTo>
                    <a:pt x="8236" y="1358"/>
                    <a:pt x="8144" y="1223"/>
                    <a:pt x="8004" y="1188"/>
                  </a:cubicBezTo>
                  <a:cubicBezTo>
                    <a:pt x="7828" y="1144"/>
                    <a:pt x="3682" y="97"/>
                    <a:pt x="2317" y="12"/>
                  </a:cubicBezTo>
                  <a:cubicBezTo>
                    <a:pt x="2190" y="4"/>
                    <a:pt x="2069" y="1"/>
                    <a:pt x="1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4"/>
            <p:cNvSpPr/>
            <p:nvPr/>
          </p:nvSpPr>
          <p:spPr>
            <a:xfrm>
              <a:off x="3323450" y="2784450"/>
              <a:ext cx="204350" cy="59150"/>
            </a:xfrm>
            <a:custGeom>
              <a:avLst/>
              <a:gdLst/>
              <a:ahLst/>
              <a:cxnLst/>
              <a:rect l="l" t="t" r="r" b="b"/>
              <a:pathLst>
                <a:path w="8174" h="2366" extrusionOk="0">
                  <a:moveTo>
                    <a:pt x="1442" y="0"/>
                  </a:moveTo>
                  <a:cubicBezTo>
                    <a:pt x="784" y="0"/>
                    <a:pt x="238" y="248"/>
                    <a:pt x="207" y="262"/>
                  </a:cubicBezTo>
                  <a:cubicBezTo>
                    <a:pt x="63" y="328"/>
                    <a:pt x="0" y="497"/>
                    <a:pt x="66" y="641"/>
                  </a:cubicBezTo>
                  <a:cubicBezTo>
                    <a:pt x="115" y="745"/>
                    <a:pt x="218" y="807"/>
                    <a:pt x="326" y="807"/>
                  </a:cubicBezTo>
                  <a:cubicBezTo>
                    <a:pt x="366" y="807"/>
                    <a:pt x="406" y="798"/>
                    <a:pt x="445" y="781"/>
                  </a:cubicBezTo>
                  <a:cubicBezTo>
                    <a:pt x="451" y="778"/>
                    <a:pt x="912" y="571"/>
                    <a:pt x="1442" y="571"/>
                  </a:cubicBezTo>
                  <a:cubicBezTo>
                    <a:pt x="1624" y="571"/>
                    <a:pt x="1814" y="596"/>
                    <a:pt x="1996" y="661"/>
                  </a:cubicBezTo>
                  <a:cubicBezTo>
                    <a:pt x="2306" y="772"/>
                    <a:pt x="3103" y="977"/>
                    <a:pt x="4026" y="1214"/>
                  </a:cubicBezTo>
                  <a:cubicBezTo>
                    <a:pt x="5254" y="1529"/>
                    <a:pt x="7295" y="2053"/>
                    <a:pt x="7611" y="2253"/>
                  </a:cubicBezTo>
                  <a:cubicBezTo>
                    <a:pt x="7665" y="2323"/>
                    <a:pt x="7749" y="2366"/>
                    <a:pt x="7839" y="2366"/>
                  </a:cubicBezTo>
                  <a:lnTo>
                    <a:pt x="7839" y="2366"/>
                  </a:lnTo>
                  <a:cubicBezTo>
                    <a:pt x="8035" y="2366"/>
                    <a:pt x="8173" y="2171"/>
                    <a:pt x="8108" y="1987"/>
                  </a:cubicBezTo>
                  <a:cubicBezTo>
                    <a:pt x="8013" y="1711"/>
                    <a:pt x="7613" y="1545"/>
                    <a:pt x="4167" y="660"/>
                  </a:cubicBezTo>
                  <a:cubicBezTo>
                    <a:pt x="3296" y="437"/>
                    <a:pt x="2474" y="225"/>
                    <a:pt x="2190" y="123"/>
                  </a:cubicBezTo>
                  <a:cubicBezTo>
                    <a:pt x="1939" y="34"/>
                    <a:pt x="1683" y="0"/>
                    <a:pt x="1442" y="0"/>
                  </a:cubicBezTo>
                  <a:close/>
                  <a:moveTo>
                    <a:pt x="7839" y="2366"/>
                  </a:moveTo>
                  <a:cubicBezTo>
                    <a:pt x="7839" y="2366"/>
                    <a:pt x="7839" y="2366"/>
                    <a:pt x="7838" y="2366"/>
                  </a:cubicBezTo>
                  <a:lnTo>
                    <a:pt x="7839" y="2366"/>
                  </a:lnTo>
                  <a:cubicBezTo>
                    <a:pt x="7839" y="2366"/>
                    <a:pt x="7839" y="2366"/>
                    <a:pt x="7839" y="23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4"/>
            <p:cNvSpPr/>
            <p:nvPr/>
          </p:nvSpPr>
          <p:spPr>
            <a:xfrm>
              <a:off x="3154200" y="2883375"/>
              <a:ext cx="988925" cy="49675"/>
            </a:xfrm>
            <a:custGeom>
              <a:avLst/>
              <a:gdLst/>
              <a:ahLst/>
              <a:cxnLst/>
              <a:rect l="l" t="t" r="r" b="b"/>
              <a:pathLst>
                <a:path w="39557" h="1987" extrusionOk="0">
                  <a:moveTo>
                    <a:pt x="39536" y="1"/>
                  </a:moveTo>
                  <a:lnTo>
                    <a:pt x="0" y="560"/>
                  </a:lnTo>
                  <a:lnTo>
                    <a:pt x="20" y="1987"/>
                  </a:lnTo>
                  <a:lnTo>
                    <a:pt x="39556" y="1428"/>
                  </a:lnTo>
                  <a:lnTo>
                    <a:pt x="395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4"/>
            <p:cNvSpPr/>
            <p:nvPr/>
          </p:nvSpPr>
          <p:spPr>
            <a:xfrm>
              <a:off x="3146925" y="2876325"/>
              <a:ext cx="1003300" cy="63900"/>
            </a:xfrm>
            <a:custGeom>
              <a:avLst/>
              <a:gdLst/>
              <a:ahLst/>
              <a:cxnLst/>
              <a:rect l="l" t="t" r="r" b="b"/>
              <a:pathLst>
                <a:path w="40132" h="2556" extrusionOk="0">
                  <a:moveTo>
                    <a:pt x="39542" y="574"/>
                  </a:moveTo>
                  <a:lnTo>
                    <a:pt x="39555" y="1431"/>
                  </a:lnTo>
                  <a:lnTo>
                    <a:pt x="589" y="1981"/>
                  </a:lnTo>
                  <a:lnTo>
                    <a:pt x="576" y="1124"/>
                  </a:lnTo>
                  <a:lnTo>
                    <a:pt x="39542" y="574"/>
                  </a:lnTo>
                  <a:close/>
                  <a:moveTo>
                    <a:pt x="39820" y="1"/>
                  </a:moveTo>
                  <a:lnTo>
                    <a:pt x="284" y="559"/>
                  </a:lnTo>
                  <a:cubicBezTo>
                    <a:pt x="126" y="560"/>
                    <a:pt x="0" y="690"/>
                    <a:pt x="2" y="848"/>
                  </a:cubicBezTo>
                  <a:lnTo>
                    <a:pt x="22" y="2274"/>
                  </a:lnTo>
                  <a:cubicBezTo>
                    <a:pt x="24" y="2431"/>
                    <a:pt x="151" y="2556"/>
                    <a:pt x="308" y="2556"/>
                  </a:cubicBezTo>
                  <a:lnTo>
                    <a:pt x="311" y="2556"/>
                  </a:lnTo>
                  <a:lnTo>
                    <a:pt x="39847" y="1999"/>
                  </a:lnTo>
                  <a:cubicBezTo>
                    <a:pt x="40006" y="1997"/>
                    <a:pt x="40132" y="1868"/>
                    <a:pt x="40129" y="1710"/>
                  </a:cubicBezTo>
                  <a:lnTo>
                    <a:pt x="40109" y="283"/>
                  </a:lnTo>
                  <a:cubicBezTo>
                    <a:pt x="40108" y="206"/>
                    <a:pt x="40076" y="135"/>
                    <a:pt x="40023" y="81"/>
                  </a:cubicBezTo>
                  <a:cubicBezTo>
                    <a:pt x="39969" y="29"/>
                    <a:pt x="39885" y="12"/>
                    <a:pt x="39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4"/>
            <p:cNvSpPr/>
            <p:nvPr/>
          </p:nvSpPr>
          <p:spPr>
            <a:xfrm>
              <a:off x="3600450" y="2396300"/>
              <a:ext cx="667250" cy="516225"/>
            </a:xfrm>
            <a:custGeom>
              <a:avLst/>
              <a:gdLst/>
              <a:ahLst/>
              <a:cxnLst/>
              <a:rect l="l" t="t" r="r" b="b"/>
              <a:pathLst>
                <a:path w="26690" h="20649" extrusionOk="0">
                  <a:moveTo>
                    <a:pt x="26689" y="1"/>
                  </a:moveTo>
                  <a:lnTo>
                    <a:pt x="5138" y="305"/>
                  </a:lnTo>
                  <a:lnTo>
                    <a:pt x="0" y="20649"/>
                  </a:lnTo>
                  <a:lnTo>
                    <a:pt x="21552" y="20345"/>
                  </a:lnTo>
                  <a:lnTo>
                    <a:pt x="266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4"/>
            <p:cNvSpPr/>
            <p:nvPr/>
          </p:nvSpPr>
          <p:spPr>
            <a:xfrm>
              <a:off x="3592375" y="2389150"/>
              <a:ext cx="683400" cy="530525"/>
            </a:xfrm>
            <a:custGeom>
              <a:avLst/>
              <a:gdLst/>
              <a:ahLst/>
              <a:cxnLst/>
              <a:rect l="l" t="t" r="r" b="b"/>
              <a:pathLst>
                <a:path w="27336" h="21221" extrusionOk="0">
                  <a:moveTo>
                    <a:pt x="26644" y="577"/>
                  </a:moveTo>
                  <a:lnTo>
                    <a:pt x="21652" y="20349"/>
                  </a:lnTo>
                  <a:lnTo>
                    <a:pt x="691" y="20644"/>
                  </a:lnTo>
                  <a:lnTo>
                    <a:pt x="5684" y="873"/>
                  </a:lnTo>
                  <a:lnTo>
                    <a:pt x="26644" y="577"/>
                  </a:lnTo>
                  <a:close/>
                  <a:moveTo>
                    <a:pt x="27012" y="1"/>
                  </a:moveTo>
                  <a:cubicBezTo>
                    <a:pt x="27010" y="1"/>
                    <a:pt x="27009" y="1"/>
                    <a:pt x="27008" y="1"/>
                  </a:cubicBezTo>
                  <a:lnTo>
                    <a:pt x="5457" y="305"/>
                  </a:lnTo>
                  <a:cubicBezTo>
                    <a:pt x="5327" y="306"/>
                    <a:pt x="5215" y="396"/>
                    <a:pt x="5184" y="521"/>
                  </a:cubicBezTo>
                  <a:lnTo>
                    <a:pt x="46" y="20865"/>
                  </a:lnTo>
                  <a:cubicBezTo>
                    <a:pt x="0" y="21045"/>
                    <a:pt x="136" y="21221"/>
                    <a:pt x="322" y="21221"/>
                  </a:cubicBezTo>
                  <a:lnTo>
                    <a:pt x="326" y="21221"/>
                  </a:lnTo>
                  <a:lnTo>
                    <a:pt x="21879" y="20916"/>
                  </a:lnTo>
                  <a:cubicBezTo>
                    <a:pt x="22008" y="20914"/>
                    <a:pt x="22120" y="20826"/>
                    <a:pt x="22152" y="20701"/>
                  </a:cubicBezTo>
                  <a:lnTo>
                    <a:pt x="27289" y="356"/>
                  </a:lnTo>
                  <a:cubicBezTo>
                    <a:pt x="27335" y="176"/>
                    <a:pt x="27198" y="1"/>
                    <a:pt x="270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4"/>
            <p:cNvSpPr/>
            <p:nvPr/>
          </p:nvSpPr>
          <p:spPr>
            <a:xfrm>
              <a:off x="2958000" y="3207125"/>
              <a:ext cx="123775" cy="83850"/>
            </a:xfrm>
            <a:custGeom>
              <a:avLst/>
              <a:gdLst/>
              <a:ahLst/>
              <a:cxnLst/>
              <a:rect l="l" t="t" r="r" b="b"/>
              <a:pathLst>
                <a:path w="4951" h="3354" extrusionOk="0">
                  <a:moveTo>
                    <a:pt x="4950" y="1"/>
                  </a:moveTo>
                  <a:lnTo>
                    <a:pt x="99" y="211"/>
                  </a:lnTo>
                  <a:lnTo>
                    <a:pt x="0" y="3353"/>
                  </a:lnTo>
                  <a:lnTo>
                    <a:pt x="4853" y="3286"/>
                  </a:lnTo>
                  <a:lnTo>
                    <a:pt x="49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4"/>
            <p:cNvSpPr/>
            <p:nvPr/>
          </p:nvSpPr>
          <p:spPr>
            <a:xfrm>
              <a:off x="2950750" y="3199975"/>
              <a:ext cx="138225" cy="98150"/>
            </a:xfrm>
            <a:custGeom>
              <a:avLst/>
              <a:gdLst/>
              <a:ahLst/>
              <a:cxnLst/>
              <a:rect l="l" t="t" r="r" b="b"/>
              <a:pathLst>
                <a:path w="5529" h="3926" extrusionOk="0">
                  <a:moveTo>
                    <a:pt x="4944" y="586"/>
                  </a:moveTo>
                  <a:lnTo>
                    <a:pt x="4865" y="3290"/>
                  </a:lnTo>
                  <a:lnTo>
                    <a:pt x="585" y="3350"/>
                  </a:lnTo>
                  <a:lnTo>
                    <a:pt x="667" y="773"/>
                  </a:lnTo>
                  <a:lnTo>
                    <a:pt x="4944" y="586"/>
                  </a:lnTo>
                  <a:close/>
                  <a:moveTo>
                    <a:pt x="5228" y="1"/>
                  </a:moveTo>
                  <a:lnTo>
                    <a:pt x="376" y="213"/>
                  </a:lnTo>
                  <a:cubicBezTo>
                    <a:pt x="227" y="219"/>
                    <a:pt x="108" y="340"/>
                    <a:pt x="103" y="489"/>
                  </a:cubicBezTo>
                  <a:lnTo>
                    <a:pt x="6" y="3631"/>
                  </a:lnTo>
                  <a:cubicBezTo>
                    <a:pt x="0" y="3793"/>
                    <a:pt x="129" y="3925"/>
                    <a:pt x="290" y="3925"/>
                  </a:cubicBezTo>
                  <a:lnTo>
                    <a:pt x="295" y="3924"/>
                  </a:lnTo>
                  <a:lnTo>
                    <a:pt x="5148" y="3857"/>
                  </a:lnTo>
                  <a:cubicBezTo>
                    <a:pt x="5301" y="3855"/>
                    <a:pt x="5425" y="3732"/>
                    <a:pt x="5429" y="3580"/>
                  </a:cubicBezTo>
                  <a:lnTo>
                    <a:pt x="5526" y="294"/>
                  </a:lnTo>
                  <a:cubicBezTo>
                    <a:pt x="5528" y="215"/>
                    <a:pt x="5498" y="139"/>
                    <a:pt x="5441" y="82"/>
                  </a:cubicBezTo>
                  <a:cubicBezTo>
                    <a:pt x="5385" y="28"/>
                    <a:pt x="5310" y="3"/>
                    <a:pt x="5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4"/>
            <p:cNvSpPr/>
            <p:nvPr/>
          </p:nvSpPr>
          <p:spPr>
            <a:xfrm>
              <a:off x="2549625" y="5104375"/>
              <a:ext cx="287550" cy="364275"/>
            </a:xfrm>
            <a:custGeom>
              <a:avLst/>
              <a:gdLst/>
              <a:ahLst/>
              <a:cxnLst/>
              <a:rect l="l" t="t" r="r" b="b"/>
              <a:pathLst>
                <a:path w="11502" h="14571" extrusionOk="0">
                  <a:moveTo>
                    <a:pt x="9022" y="1"/>
                  </a:moveTo>
                  <a:lnTo>
                    <a:pt x="2873" y="607"/>
                  </a:lnTo>
                  <a:cubicBezTo>
                    <a:pt x="2873" y="607"/>
                    <a:pt x="2224" y="5022"/>
                    <a:pt x="2039" y="7445"/>
                  </a:cubicBezTo>
                  <a:cubicBezTo>
                    <a:pt x="1855" y="9870"/>
                    <a:pt x="0" y="12550"/>
                    <a:pt x="1407" y="13716"/>
                  </a:cubicBezTo>
                  <a:cubicBezTo>
                    <a:pt x="2142" y="14325"/>
                    <a:pt x="3608" y="14571"/>
                    <a:pt x="5169" y="14571"/>
                  </a:cubicBezTo>
                  <a:cubicBezTo>
                    <a:pt x="6599" y="14571"/>
                    <a:pt x="8108" y="14364"/>
                    <a:pt x="9206" y="14042"/>
                  </a:cubicBezTo>
                  <a:cubicBezTo>
                    <a:pt x="11502" y="13368"/>
                    <a:pt x="9868" y="8820"/>
                    <a:pt x="9893" y="7392"/>
                  </a:cubicBezTo>
                  <a:cubicBezTo>
                    <a:pt x="9918" y="5965"/>
                    <a:pt x="9679" y="3296"/>
                    <a:pt x="9416" y="2006"/>
                  </a:cubicBezTo>
                  <a:cubicBezTo>
                    <a:pt x="9153" y="717"/>
                    <a:pt x="9022" y="1"/>
                    <a:pt x="9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4"/>
            <p:cNvSpPr/>
            <p:nvPr/>
          </p:nvSpPr>
          <p:spPr>
            <a:xfrm>
              <a:off x="2554125" y="5097275"/>
              <a:ext cx="276650" cy="378550"/>
            </a:xfrm>
            <a:custGeom>
              <a:avLst/>
              <a:gdLst/>
              <a:ahLst/>
              <a:cxnLst/>
              <a:rect l="l" t="t" r="r" b="b"/>
              <a:pathLst>
                <a:path w="11066" h="15142" extrusionOk="0">
                  <a:moveTo>
                    <a:pt x="8610" y="595"/>
                  </a:moveTo>
                  <a:cubicBezTo>
                    <a:pt x="8669" y="911"/>
                    <a:pt x="8785" y="1508"/>
                    <a:pt x="8956" y="2347"/>
                  </a:cubicBezTo>
                  <a:cubicBezTo>
                    <a:pt x="9218" y="3635"/>
                    <a:pt x="9452" y="6273"/>
                    <a:pt x="9427" y="7671"/>
                  </a:cubicBezTo>
                  <a:cubicBezTo>
                    <a:pt x="9421" y="8061"/>
                    <a:pt x="9523" y="8636"/>
                    <a:pt x="9641" y="9301"/>
                  </a:cubicBezTo>
                  <a:cubicBezTo>
                    <a:pt x="9967" y="11126"/>
                    <a:pt x="10413" y="13622"/>
                    <a:pt x="8945" y="14052"/>
                  </a:cubicBezTo>
                  <a:cubicBezTo>
                    <a:pt x="7823" y="14381"/>
                    <a:pt x="6377" y="14565"/>
                    <a:pt x="5029" y="14565"/>
                  </a:cubicBezTo>
                  <a:cubicBezTo>
                    <a:pt x="3482" y="14565"/>
                    <a:pt x="2064" y="14323"/>
                    <a:pt x="1409" y="13781"/>
                  </a:cubicBezTo>
                  <a:cubicBezTo>
                    <a:pt x="660" y="13160"/>
                    <a:pt x="1053" y="11915"/>
                    <a:pt x="1506" y="10473"/>
                  </a:cubicBezTo>
                  <a:cubicBezTo>
                    <a:pt x="1786" y="9584"/>
                    <a:pt x="2075" y="8664"/>
                    <a:pt x="2144" y="7751"/>
                  </a:cubicBezTo>
                  <a:cubicBezTo>
                    <a:pt x="2303" y="5674"/>
                    <a:pt x="2811" y="2077"/>
                    <a:pt x="2943" y="1153"/>
                  </a:cubicBezTo>
                  <a:lnTo>
                    <a:pt x="8610" y="595"/>
                  </a:lnTo>
                  <a:close/>
                  <a:moveTo>
                    <a:pt x="8833" y="0"/>
                  </a:moveTo>
                  <a:cubicBezTo>
                    <a:pt x="8826" y="0"/>
                    <a:pt x="8820" y="1"/>
                    <a:pt x="8814" y="1"/>
                  </a:cubicBezTo>
                  <a:lnTo>
                    <a:pt x="2665" y="608"/>
                  </a:lnTo>
                  <a:cubicBezTo>
                    <a:pt x="2535" y="621"/>
                    <a:pt x="2429" y="721"/>
                    <a:pt x="2411" y="850"/>
                  </a:cubicBezTo>
                  <a:cubicBezTo>
                    <a:pt x="2404" y="895"/>
                    <a:pt x="1758" y="5302"/>
                    <a:pt x="1575" y="7708"/>
                  </a:cubicBezTo>
                  <a:cubicBezTo>
                    <a:pt x="1511" y="8556"/>
                    <a:pt x="1231" y="9443"/>
                    <a:pt x="962" y="10302"/>
                  </a:cubicBezTo>
                  <a:cubicBezTo>
                    <a:pt x="467" y="11871"/>
                    <a:pt x="0" y="13354"/>
                    <a:pt x="1045" y="14220"/>
                  </a:cubicBezTo>
                  <a:cubicBezTo>
                    <a:pt x="1841" y="14880"/>
                    <a:pt x="3376" y="15142"/>
                    <a:pt x="4996" y="15142"/>
                  </a:cubicBezTo>
                  <a:cubicBezTo>
                    <a:pt x="6460" y="15142"/>
                    <a:pt x="7992" y="14927"/>
                    <a:pt x="9106" y="14600"/>
                  </a:cubicBezTo>
                  <a:cubicBezTo>
                    <a:pt x="11065" y="14026"/>
                    <a:pt x="10567" y="11238"/>
                    <a:pt x="10204" y="9201"/>
                  </a:cubicBezTo>
                  <a:cubicBezTo>
                    <a:pt x="10090" y="8565"/>
                    <a:pt x="9992" y="8015"/>
                    <a:pt x="9998" y="7682"/>
                  </a:cubicBezTo>
                  <a:cubicBezTo>
                    <a:pt x="10023" y="6251"/>
                    <a:pt x="9784" y="3552"/>
                    <a:pt x="9515" y="2234"/>
                  </a:cubicBezTo>
                  <a:cubicBezTo>
                    <a:pt x="9253" y="949"/>
                    <a:pt x="9123" y="236"/>
                    <a:pt x="9123" y="234"/>
                  </a:cubicBezTo>
                  <a:cubicBezTo>
                    <a:pt x="9098" y="94"/>
                    <a:pt x="8973" y="0"/>
                    <a:pt x="8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4"/>
            <p:cNvSpPr/>
            <p:nvPr/>
          </p:nvSpPr>
          <p:spPr>
            <a:xfrm>
              <a:off x="2640400" y="5148875"/>
              <a:ext cx="99200" cy="162575"/>
            </a:xfrm>
            <a:custGeom>
              <a:avLst/>
              <a:gdLst/>
              <a:ahLst/>
              <a:cxnLst/>
              <a:rect l="l" t="t" r="r" b="b"/>
              <a:pathLst>
                <a:path w="3968" h="6503" extrusionOk="0">
                  <a:moveTo>
                    <a:pt x="3521" y="0"/>
                  </a:moveTo>
                  <a:lnTo>
                    <a:pt x="1238" y="32"/>
                  </a:lnTo>
                  <a:cubicBezTo>
                    <a:pt x="1238" y="32"/>
                    <a:pt x="0" y="6503"/>
                    <a:pt x="1324" y="6503"/>
                  </a:cubicBezTo>
                  <a:cubicBezTo>
                    <a:pt x="1326" y="6503"/>
                    <a:pt x="1328" y="6503"/>
                    <a:pt x="1330" y="6503"/>
                  </a:cubicBezTo>
                  <a:cubicBezTo>
                    <a:pt x="2661" y="6484"/>
                    <a:pt x="3613" y="6470"/>
                    <a:pt x="3790" y="5517"/>
                  </a:cubicBezTo>
                  <a:cubicBezTo>
                    <a:pt x="3967" y="4562"/>
                    <a:pt x="3521" y="0"/>
                    <a:pt x="3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4"/>
            <p:cNvSpPr/>
            <p:nvPr/>
          </p:nvSpPr>
          <p:spPr>
            <a:xfrm>
              <a:off x="2639175" y="5141700"/>
              <a:ext cx="107525" cy="176900"/>
            </a:xfrm>
            <a:custGeom>
              <a:avLst/>
              <a:gdLst/>
              <a:ahLst/>
              <a:cxnLst/>
              <a:rect l="l" t="t" r="r" b="b"/>
              <a:pathLst>
                <a:path w="4301" h="7076" extrusionOk="0">
                  <a:moveTo>
                    <a:pt x="3312" y="577"/>
                  </a:moveTo>
                  <a:cubicBezTo>
                    <a:pt x="3444" y="1993"/>
                    <a:pt x="3689" y="5048"/>
                    <a:pt x="3558" y="5751"/>
                  </a:cubicBezTo>
                  <a:cubicBezTo>
                    <a:pt x="3430" y="6445"/>
                    <a:pt x="2758" y="6485"/>
                    <a:pt x="1374" y="6505"/>
                  </a:cubicBezTo>
                  <a:cubicBezTo>
                    <a:pt x="1360" y="6505"/>
                    <a:pt x="1332" y="6505"/>
                    <a:pt x="1293" y="6457"/>
                  </a:cubicBezTo>
                  <a:cubicBezTo>
                    <a:pt x="785" y="5852"/>
                    <a:pt x="1153" y="2641"/>
                    <a:pt x="1525" y="602"/>
                  </a:cubicBezTo>
                  <a:lnTo>
                    <a:pt x="3312" y="577"/>
                  </a:lnTo>
                  <a:close/>
                  <a:moveTo>
                    <a:pt x="3584" y="1"/>
                  </a:moveTo>
                  <a:cubicBezTo>
                    <a:pt x="3578" y="1"/>
                    <a:pt x="3572" y="1"/>
                    <a:pt x="3566" y="1"/>
                  </a:cubicBezTo>
                  <a:lnTo>
                    <a:pt x="1283" y="34"/>
                  </a:lnTo>
                  <a:cubicBezTo>
                    <a:pt x="1147" y="36"/>
                    <a:pt x="1032" y="133"/>
                    <a:pt x="1007" y="266"/>
                  </a:cubicBezTo>
                  <a:cubicBezTo>
                    <a:pt x="832" y="1182"/>
                    <a:pt x="0" y="5806"/>
                    <a:pt x="856" y="6824"/>
                  </a:cubicBezTo>
                  <a:cubicBezTo>
                    <a:pt x="993" y="6989"/>
                    <a:pt x="1172" y="7075"/>
                    <a:pt x="1373" y="7075"/>
                  </a:cubicBezTo>
                  <a:lnTo>
                    <a:pt x="1382" y="7075"/>
                  </a:lnTo>
                  <a:cubicBezTo>
                    <a:pt x="2733" y="7056"/>
                    <a:pt x="3900" y="7040"/>
                    <a:pt x="4119" y="5856"/>
                  </a:cubicBezTo>
                  <a:cubicBezTo>
                    <a:pt x="4301" y="4872"/>
                    <a:pt x="3873" y="447"/>
                    <a:pt x="3854" y="259"/>
                  </a:cubicBezTo>
                  <a:cubicBezTo>
                    <a:pt x="3841" y="118"/>
                    <a:pt x="3709" y="1"/>
                    <a:pt x="3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4"/>
            <p:cNvSpPr/>
            <p:nvPr/>
          </p:nvSpPr>
          <p:spPr>
            <a:xfrm>
              <a:off x="2572100" y="5408600"/>
              <a:ext cx="237800" cy="60050"/>
            </a:xfrm>
            <a:custGeom>
              <a:avLst/>
              <a:gdLst/>
              <a:ahLst/>
              <a:cxnLst/>
              <a:rect l="l" t="t" r="r" b="b"/>
              <a:pathLst>
                <a:path w="9512" h="2402" extrusionOk="0">
                  <a:moveTo>
                    <a:pt x="9511" y="0"/>
                  </a:moveTo>
                  <a:lnTo>
                    <a:pt x="9511" y="0"/>
                  </a:lnTo>
                  <a:cubicBezTo>
                    <a:pt x="8468" y="545"/>
                    <a:pt x="6728" y="835"/>
                    <a:pt x="3747" y="876"/>
                  </a:cubicBezTo>
                  <a:cubicBezTo>
                    <a:pt x="3609" y="878"/>
                    <a:pt x="3474" y="879"/>
                    <a:pt x="3344" y="879"/>
                  </a:cubicBezTo>
                  <a:cubicBezTo>
                    <a:pt x="1606" y="879"/>
                    <a:pt x="594" y="710"/>
                    <a:pt x="0" y="519"/>
                  </a:cubicBezTo>
                  <a:lnTo>
                    <a:pt x="0" y="519"/>
                  </a:lnTo>
                  <a:cubicBezTo>
                    <a:pt x="38" y="926"/>
                    <a:pt x="184" y="1279"/>
                    <a:pt x="508" y="1547"/>
                  </a:cubicBezTo>
                  <a:cubicBezTo>
                    <a:pt x="1243" y="2156"/>
                    <a:pt x="2709" y="2402"/>
                    <a:pt x="4270" y="2402"/>
                  </a:cubicBezTo>
                  <a:cubicBezTo>
                    <a:pt x="5700" y="2402"/>
                    <a:pt x="7209" y="2195"/>
                    <a:pt x="8307" y="1873"/>
                  </a:cubicBezTo>
                  <a:cubicBezTo>
                    <a:pt x="9122" y="1634"/>
                    <a:pt x="9436" y="904"/>
                    <a:pt x="95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4"/>
            <p:cNvSpPr/>
            <p:nvPr/>
          </p:nvSpPr>
          <p:spPr>
            <a:xfrm>
              <a:off x="2564750" y="5401425"/>
              <a:ext cx="252625" cy="74400"/>
            </a:xfrm>
            <a:custGeom>
              <a:avLst/>
              <a:gdLst/>
              <a:ahLst/>
              <a:cxnLst/>
              <a:rect l="l" t="t" r="r" b="b"/>
              <a:pathLst>
                <a:path w="10105" h="2976" extrusionOk="0">
                  <a:moveTo>
                    <a:pt x="9448" y="759"/>
                  </a:moveTo>
                  <a:cubicBezTo>
                    <a:pt x="9310" y="1381"/>
                    <a:pt x="9009" y="1743"/>
                    <a:pt x="8520" y="1886"/>
                  </a:cubicBezTo>
                  <a:cubicBezTo>
                    <a:pt x="7398" y="2215"/>
                    <a:pt x="5952" y="2399"/>
                    <a:pt x="4604" y="2399"/>
                  </a:cubicBezTo>
                  <a:cubicBezTo>
                    <a:pt x="3057" y="2399"/>
                    <a:pt x="1639" y="2157"/>
                    <a:pt x="984" y="1615"/>
                  </a:cubicBezTo>
                  <a:cubicBezTo>
                    <a:pt x="850" y="1505"/>
                    <a:pt x="744" y="1364"/>
                    <a:pt x="678" y="1204"/>
                  </a:cubicBezTo>
                  <a:lnTo>
                    <a:pt x="678" y="1204"/>
                  </a:lnTo>
                  <a:cubicBezTo>
                    <a:pt x="1427" y="1371"/>
                    <a:pt x="2430" y="1451"/>
                    <a:pt x="3669" y="1451"/>
                  </a:cubicBezTo>
                  <a:cubicBezTo>
                    <a:pt x="3792" y="1451"/>
                    <a:pt x="3918" y="1450"/>
                    <a:pt x="4046" y="1448"/>
                  </a:cubicBezTo>
                  <a:cubicBezTo>
                    <a:pt x="6602" y="1413"/>
                    <a:pt x="8306" y="1198"/>
                    <a:pt x="9448" y="759"/>
                  </a:cubicBezTo>
                  <a:close/>
                  <a:moveTo>
                    <a:pt x="9805" y="1"/>
                  </a:moveTo>
                  <a:cubicBezTo>
                    <a:pt x="9762" y="1"/>
                    <a:pt x="9716" y="11"/>
                    <a:pt x="9673" y="34"/>
                  </a:cubicBezTo>
                  <a:cubicBezTo>
                    <a:pt x="8647" y="571"/>
                    <a:pt x="6855" y="838"/>
                    <a:pt x="4038" y="879"/>
                  </a:cubicBezTo>
                  <a:cubicBezTo>
                    <a:pt x="3917" y="880"/>
                    <a:pt x="3798" y="881"/>
                    <a:pt x="3681" y="881"/>
                  </a:cubicBezTo>
                  <a:cubicBezTo>
                    <a:pt x="2212" y="881"/>
                    <a:pt x="1106" y="767"/>
                    <a:pt x="381" y="534"/>
                  </a:cubicBezTo>
                  <a:cubicBezTo>
                    <a:pt x="352" y="525"/>
                    <a:pt x="323" y="520"/>
                    <a:pt x="294" y="520"/>
                  </a:cubicBezTo>
                  <a:cubicBezTo>
                    <a:pt x="230" y="520"/>
                    <a:pt x="167" y="542"/>
                    <a:pt x="116" y="583"/>
                  </a:cubicBezTo>
                  <a:cubicBezTo>
                    <a:pt x="41" y="644"/>
                    <a:pt x="1" y="737"/>
                    <a:pt x="9" y="833"/>
                  </a:cubicBezTo>
                  <a:cubicBezTo>
                    <a:pt x="58" y="1355"/>
                    <a:pt x="258" y="1755"/>
                    <a:pt x="620" y="2054"/>
                  </a:cubicBezTo>
                  <a:cubicBezTo>
                    <a:pt x="1416" y="2714"/>
                    <a:pt x="2951" y="2976"/>
                    <a:pt x="4571" y="2976"/>
                  </a:cubicBezTo>
                  <a:cubicBezTo>
                    <a:pt x="6035" y="2976"/>
                    <a:pt x="7567" y="2761"/>
                    <a:pt x="8681" y="2434"/>
                  </a:cubicBezTo>
                  <a:cubicBezTo>
                    <a:pt x="9520" y="2189"/>
                    <a:pt x="9994" y="1473"/>
                    <a:pt x="10090" y="310"/>
                  </a:cubicBezTo>
                  <a:cubicBezTo>
                    <a:pt x="10105" y="135"/>
                    <a:pt x="9963" y="1"/>
                    <a:pt x="9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4"/>
            <p:cNvSpPr/>
            <p:nvPr/>
          </p:nvSpPr>
          <p:spPr>
            <a:xfrm>
              <a:off x="2580050" y="5015300"/>
              <a:ext cx="223700" cy="149975"/>
            </a:xfrm>
            <a:custGeom>
              <a:avLst/>
              <a:gdLst/>
              <a:ahLst/>
              <a:cxnLst/>
              <a:rect l="l" t="t" r="r" b="b"/>
              <a:pathLst>
                <a:path w="8948" h="5999" extrusionOk="0">
                  <a:moveTo>
                    <a:pt x="8285" y="0"/>
                  </a:moveTo>
                  <a:cubicBezTo>
                    <a:pt x="8261" y="0"/>
                    <a:pt x="8237" y="2"/>
                    <a:pt x="8212" y="4"/>
                  </a:cubicBezTo>
                  <a:lnTo>
                    <a:pt x="620" y="835"/>
                  </a:lnTo>
                  <a:cubicBezTo>
                    <a:pt x="262" y="875"/>
                    <a:pt x="1" y="1196"/>
                    <a:pt x="35" y="1556"/>
                  </a:cubicBezTo>
                  <a:lnTo>
                    <a:pt x="412" y="5403"/>
                  </a:lnTo>
                  <a:cubicBezTo>
                    <a:pt x="444" y="5743"/>
                    <a:pt x="729" y="5998"/>
                    <a:pt x="1066" y="5998"/>
                  </a:cubicBezTo>
                  <a:cubicBezTo>
                    <a:pt x="1081" y="5998"/>
                    <a:pt x="1096" y="5998"/>
                    <a:pt x="1111" y="5997"/>
                  </a:cubicBezTo>
                  <a:lnTo>
                    <a:pt x="8278" y="5531"/>
                  </a:lnTo>
                  <a:cubicBezTo>
                    <a:pt x="8623" y="5509"/>
                    <a:pt x="8891" y="5225"/>
                    <a:pt x="8896" y="4880"/>
                  </a:cubicBezTo>
                  <a:lnTo>
                    <a:pt x="8943" y="668"/>
                  </a:lnTo>
                  <a:cubicBezTo>
                    <a:pt x="8948" y="297"/>
                    <a:pt x="8647" y="0"/>
                    <a:pt x="82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4"/>
            <p:cNvSpPr/>
            <p:nvPr/>
          </p:nvSpPr>
          <p:spPr>
            <a:xfrm>
              <a:off x="2572625" y="5008125"/>
              <a:ext cx="238350" cy="164275"/>
            </a:xfrm>
            <a:custGeom>
              <a:avLst/>
              <a:gdLst/>
              <a:ahLst/>
              <a:cxnLst/>
              <a:rect l="l" t="t" r="r" b="b"/>
              <a:pathLst>
                <a:path w="9534" h="6571" extrusionOk="0">
                  <a:moveTo>
                    <a:pt x="8582" y="572"/>
                  </a:moveTo>
                  <a:lnTo>
                    <a:pt x="8583" y="573"/>
                  </a:lnTo>
                  <a:cubicBezTo>
                    <a:pt x="8790" y="573"/>
                    <a:pt x="8958" y="743"/>
                    <a:pt x="8956" y="951"/>
                  </a:cubicBezTo>
                  <a:lnTo>
                    <a:pt x="8907" y="5164"/>
                  </a:lnTo>
                  <a:cubicBezTo>
                    <a:pt x="8903" y="5360"/>
                    <a:pt x="8752" y="5521"/>
                    <a:pt x="8557" y="5534"/>
                  </a:cubicBezTo>
                  <a:lnTo>
                    <a:pt x="1389" y="5999"/>
                  </a:lnTo>
                  <a:cubicBezTo>
                    <a:pt x="1380" y="6000"/>
                    <a:pt x="1370" y="6000"/>
                    <a:pt x="1361" y="6000"/>
                  </a:cubicBezTo>
                  <a:cubicBezTo>
                    <a:pt x="1171" y="6000"/>
                    <a:pt x="1009" y="5855"/>
                    <a:pt x="992" y="5662"/>
                  </a:cubicBezTo>
                  <a:lnTo>
                    <a:pt x="617" y="1815"/>
                  </a:lnTo>
                  <a:cubicBezTo>
                    <a:pt x="598" y="1611"/>
                    <a:pt x="746" y="1430"/>
                    <a:pt x="949" y="1407"/>
                  </a:cubicBezTo>
                  <a:lnTo>
                    <a:pt x="8540" y="574"/>
                  </a:lnTo>
                  <a:cubicBezTo>
                    <a:pt x="8553" y="573"/>
                    <a:pt x="8567" y="572"/>
                    <a:pt x="8582" y="572"/>
                  </a:cubicBezTo>
                  <a:close/>
                  <a:moveTo>
                    <a:pt x="8583" y="1"/>
                  </a:moveTo>
                  <a:cubicBezTo>
                    <a:pt x="8549" y="1"/>
                    <a:pt x="8514" y="3"/>
                    <a:pt x="8478" y="7"/>
                  </a:cubicBezTo>
                  <a:lnTo>
                    <a:pt x="887" y="838"/>
                  </a:lnTo>
                  <a:cubicBezTo>
                    <a:pt x="374" y="896"/>
                    <a:pt x="1" y="1355"/>
                    <a:pt x="50" y="1870"/>
                  </a:cubicBezTo>
                  <a:lnTo>
                    <a:pt x="425" y="5717"/>
                  </a:lnTo>
                  <a:cubicBezTo>
                    <a:pt x="469" y="6201"/>
                    <a:pt x="876" y="6571"/>
                    <a:pt x="1362" y="6571"/>
                  </a:cubicBezTo>
                  <a:cubicBezTo>
                    <a:pt x="1384" y="6571"/>
                    <a:pt x="1404" y="6571"/>
                    <a:pt x="1426" y="6570"/>
                  </a:cubicBezTo>
                  <a:lnTo>
                    <a:pt x="8594" y="6103"/>
                  </a:lnTo>
                  <a:cubicBezTo>
                    <a:pt x="9086" y="6070"/>
                    <a:pt x="9471" y="5664"/>
                    <a:pt x="9479" y="5171"/>
                  </a:cubicBezTo>
                  <a:lnTo>
                    <a:pt x="9526" y="958"/>
                  </a:lnTo>
                  <a:cubicBezTo>
                    <a:pt x="9533" y="426"/>
                    <a:pt x="9102" y="1"/>
                    <a:pt x="85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4"/>
            <p:cNvSpPr/>
            <p:nvPr/>
          </p:nvSpPr>
          <p:spPr>
            <a:xfrm>
              <a:off x="2884175" y="4954900"/>
              <a:ext cx="277600" cy="192850"/>
            </a:xfrm>
            <a:custGeom>
              <a:avLst/>
              <a:gdLst/>
              <a:ahLst/>
              <a:cxnLst/>
              <a:rect l="l" t="t" r="r" b="b"/>
              <a:pathLst>
                <a:path w="11104" h="7714" extrusionOk="0">
                  <a:moveTo>
                    <a:pt x="10095" y="1"/>
                  </a:moveTo>
                  <a:cubicBezTo>
                    <a:pt x="10009" y="1"/>
                    <a:pt x="9922" y="15"/>
                    <a:pt x="9835" y="45"/>
                  </a:cubicBezTo>
                  <a:lnTo>
                    <a:pt x="602" y="3237"/>
                  </a:lnTo>
                  <a:cubicBezTo>
                    <a:pt x="206" y="3374"/>
                    <a:pt x="1" y="3793"/>
                    <a:pt x="140" y="4183"/>
                  </a:cubicBezTo>
                  <a:lnTo>
                    <a:pt x="1210" y="7194"/>
                  </a:lnTo>
                  <a:cubicBezTo>
                    <a:pt x="1323" y="7511"/>
                    <a:pt x="1630" y="7714"/>
                    <a:pt x="1958" y="7714"/>
                  </a:cubicBezTo>
                  <a:cubicBezTo>
                    <a:pt x="2033" y="7714"/>
                    <a:pt x="2108" y="7703"/>
                    <a:pt x="2183" y="7681"/>
                  </a:cubicBezTo>
                  <a:lnTo>
                    <a:pt x="10546" y="5222"/>
                  </a:lnTo>
                  <a:cubicBezTo>
                    <a:pt x="10882" y="5123"/>
                    <a:pt x="11104" y="4816"/>
                    <a:pt x="11085" y="4474"/>
                  </a:cubicBezTo>
                  <a:lnTo>
                    <a:pt x="10885" y="730"/>
                  </a:lnTo>
                  <a:cubicBezTo>
                    <a:pt x="10863" y="310"/>
                    <a:pt x="10498" y="1"/>
                    <a:pt x="100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4"/>
            <p:cNvSpPr/>
            <p:nvPr/>
          </p:nvSpPr>
          <p:spPr>
            <a:xfrm>
              <a:off x="2878600" y="4947775"/>
              <a:ext cx="290500" cy="207150"/>
            </a:xfrm>
            <a:custGeom>
              <a:avLst/>
              <a:gdLst/>
              <a:ahLst/>
              <a:cxnLst/>
              <a:rect l="l" t="t" r="r" b="b"/>
              <a:pathLst>
                <a:path w="11620" h="8286" extrusionOk="0">
                  <a:moveTo>
                    <a:pt x="10320" y="571"/>
                  </a:moveTo>
                  <a:cubicBezTo>
                    <a:pt x="10422" y="572"/>
                    <a:pt x="10522" y="603"/>
                    <a:pt x="10607" y="660"/>
                  </a:cubicBezTo>
                  <a:cubicBezTo>
                    <a:pt x="10733" y="743"/>
                    <a:pt x="10814" y="880"/>
                    <a:pt x="10822" y="1030"/>
                  </a:cubicBezTo>
                  <a:lnTo>
                    <a:pt x="11023" y="4775"/>
                  </a:lnTo>
                  <a:cubicBezTo>
                    <a:pt x="11034" y="4984"/>
                    <a:pt x="10896" y="5172"/>
                    <a:pt x="10689" y="5234"/>
                  </a:cubicBezTo>
                  <a:lnTo>
                    <a:pt x="2325" y="7693"/>
                  </a:lnTo>
                  <a:cubicBezTo>
                    <a:pt x="2277" y="7707"/>
                    <a:pt x="2229" y="7714"/>
                    <a:pt x="2181" y="7714"/>
                  </a:cubicBezTo>
                  <a:cubicBezTo>
                    <a:pt x="1971" y="7714"/>
                    <a:pt x="1773" y="7584"/>
                    <a:pt x="1701" y="7383"/>
                  </a:cubicBezTo>
                  <a:lnTo>
                    <a:pt x="631" y="4372"/>
                  </a:lnTo>
                  <a:cubicBezTo>
                    <a:pt x="591" y="4260"/>
                    <a:pt x="597" y="4136"/>
                    <a:pt x="649" y="4028"/>
                  </a:cubicBezTo>
                  <a:cubicBezTo>
                    <a:pt x="703" y="3916"/>
                    <a:pt x="801" y="3832"/>
                    <a:pt x="918" y="3793"/>
                  </a:cubicBezTo>
                  <a:lnTo>
                    <a:pt x="10151" y="601"/>
                  </a:lnTo>
                  <a:cubicBezTo>
                    <a:pt x="10206" y="581"/>
                    <a:pt x="10262" y="571"/>
                    <a:pt x="10320" y="571"/>
                  </a:cubicBezTo>
                  <a:close/>
                  <a:moveTo>
                    <a:pt x="10320" y="1"/>
                  </a:moveTo>
                  <a:cubicBezTo>
                    <a:pt x="10200" y="1"/>
                    <a:pt x="10080" y="20"/>
                    <a:pt x="9964" y="60"/>
                  </a:cubicBezTo>
                  <a:lnTo>
                    <a:pt x="732" y="3252"/>
                  </a:lnTo>
                  <a:cubicBezTo>
                    <a:pt x="469" y="3341"/>
                    <a:pt x="254" y="3532"/>
                    <a:pt x="135" y="3782"/>
                  </a:cubicBezTo>
                  <a:cubicBezTo>
                    <a:pt x="16" y="4025"/>
                    <a:pt x="1" y="4308"/>
                    <a:pt x="93" y="4563"/>
                  </a:cubicBezTo>
                  <a:lnTo>
                    <a:pt x="1163" y="7575"/>
                  </a:lnTo>
                  <a:cubicBezTo>
                    <a:pt x="1318" y="8011"/>
                    <a:pt x="1732" y="8286"/>
                    <a:pt x="2177" y="8286"/>
                  </a:cubicBezTo>
                  <a:cubicBezTo>
                    <a:pt x="2282" y="8286"/>
                    <a:pt x="2386" y="8270"/>
                    <a:pt x="2486" y="8241"/>
                  </a:cubicBezTo>
                  <a:lnTo>
                    <a:pt x="10849" y="5781"/>
                  </a:lnTo>
                  <a:cubicBezTo>
                    <a:pt x="11313" y="5645"/>
                    <a:pt x="11619" y="5219"/>
                    <a:pt x="11593" y="4745"/>
                  </a:cubicBezTo>
                  <a:lnTo>
                    <a:pt x="11393" y="1000"/>
                  </a:lnTo>
                  <a:cubicBezTo>
                    <a:pt x="11375" y="671"/>
                    <a:pt x="11205" y="375"/>
                    <a:pt x="10927" y="187"/>
                  </a:cubicBezTo>
                  <a:cubicBezTo>
                    <a:pt x="10745" y="64"/>
                    <a:pt x="10534" y="1"/>
                    <a:pt x="10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4"/>
            <p:cNvSpPr/>
            <p:nvPr/>
          </p:nvSpPr>
          <p:spPr>
            <a:xfrm>
              <a:off x="3282275" y="238275"/>
              <a:ext cx="1976825" cy="1150375"/>
            </a:xfrm>
            <a:custGeom>
              <a:avLst/>
              <a:gdLst/>
              <a:ahLst/>
              <a:cxnLst/>
              <a:rect l="l" t="t" r="r" b="b"/>
              <a:pathLst>
                <a:path w="79073" h="46015" extrusionOk="0">
                  <a:moveTo>
                    <a:pt x="29262" y="1"/>
                  </a:moveTo>
                  <a:cubicBezTo>
                    <a:pt x="18282" y="1"/>
                    <a:pt x="9382" y="8902"/>
                    <a:pt x="9382" y="19881"/>
                  </a:cubicBezTo>
                  <a:cubicBezTo>
                    <a:pt x="9382" y="20126"/>
                    <a:pt x="9392" y="20367"/>
                    <a:pt x="9401" y="20611"/>
                  </a:cubicBezTo>
                  <a:cubicBezTo>
                    <a:pt x="3976" y="22156"/>
                    <a:pt x="0" y="27139"/>
                    <a:pt x="0" y="33059"/>
                  </a:cubicBezTo>
                  <a:cubicBezTo>
                    <a:pt x="0" y="39606"/>
                    <a:pt x="4862" y="45004"/>
                    <a:pt x="11168" y="45877"/>
                  </a:cubicBezTo>
                  <a:lnTo>
                    <a:pt x="11168" y="46015"/>
                  </a:lnTo>
                  <a:lnTo>
                    <a:pt x="69691" y="46015"/>
                  </a:lnTo>
                  <a:cubicBezTo>
                    <a:pt x="74872" y="46015"/>
                    <a:pt x="79072" y="41814"/>
                    <a:pt x="79072" y="36633"/>
                  </a:cubicBezTo>
                  <a:cubicBezTo>
                    <a:pt x="79072" y="31666"/>
                    <a:pt x="75209" y="27611"/>
                    <a:pt x="70325" y="27283"/>
                  </a:cubicBezTo>
                  <a:cubicBezTo>
                    <a:pt x="70488" y="26404"/>
                    <a:pt x="70585" y="25499"/>
                    <a:pt x="70585" y="24571"/>
                  </a:cubicBezTo>
                  <a:cubicBezTo>
                    <a:pt x="70585" y="16429"/>
                    <a:pt x="63985" y="9829"/>
                    <a:pt x="55842" y="9829"/>
                  </a:cubicBezTo>
                  <a:cubicBezTo>
                    <a:pt x="55835" y="9829"/>
                    <a:pt x="55828" y="9829"/>
                    <a:pt x="55820" y="9829"/>
                  </a:cubicBezTo>
                  <a:cubicBezTo>
                    <a:pt x="52910" y="9829"/>
                    <a:pt x="50065" y="10696"/>
                    <a:pt x="47648" y="12318"/>
                  </a:cubicBezTo>
                  <a:cubicBezTo>
                    <a:pt x="44672" y="5091"/>
                    <a:pt x="37563" y="1"/>
                    <a:pt x="29262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4"/>
            <p:cNvSpPr/>
            <p:nvPr/>
          </p:nvSpPr>
          <p:spPr>
            <a:xfrm>
              <a:off x="3754725" y="412400"/>
              <a:ext cx="283825" cy="91575"/>
            </a:xfrm>
            <a:custGeom>
              <a:avLst/>
              <a:gdLst/>
              <a:ahLst/>
              <a:cxnLst/>
              <a:rect l="l" t="t" r="r" b="b"/>
              <a:pathLst>
                <a:path w="11353" h="3663" extrusionOk="0">
                  <a:moveTo>
                    <a:pt x="1" y="1"/>
                  </a:moveTo>
                  <a:lnTo>
                    <a:pt x="5494" y="3662"/>
                  </a:lnTo>
                  <a:lnTo>
                    <a:pt x="1135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4"/>
            <p:cNvSpPr/>
            <p:nvPr/>
          </p:nvSpPr>
          <p:spPr>
            <a:xfrm>
              <a:off x="3736475" y="421350"/>
              <a:ext cx="310900" cy="195075"/>
            </a:xfrm>
            <a:custGeom>
              <a:avLst/>
              <a:gdLst/>
              <a:ahLst/>
              <a:cxnLst/>
              <a:rect l="l" t="t" r="r" b="b"/>
              <a:pathLst>
                <a:path w="12436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12435" y="7803"/>
                  </a:lnTo>
                  <a:lnTo>
                    <a:pt x="12435" y="252"/>
                  </a:lnTo>
                  <a:lnTo>
                    <a:pt x="6212" y="4140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4"/>
            <p:cNvSpPr/>
            <p:nvPr/>
          </p:nvSpPr>
          <p:spPr>
            <a:xfrm>
              <a:off x="4494975" y="587100"/>
              <a:ext cx="244700" cy="297225"/>
            </a:xfrm>
            <a:custGeom>
              <a:avLst/>
              <a:gdLst/>
              <a:ahLst/>
              <a:cxnLst/>
              <a:rect l="l" t="t" r="r" b="b"/>
              <a:pathLst>
                <a:path w="9788" h="11889" extrusionOk="0">
                  <a:moveTo>
                    <a:pt x="9788" y="1"/>
                  </a:moveTo>
                  <a:lnTo>
                    <a:pt x="3024" y="964"/>
                  </a:lnTo>
                  <a:lnTo>
                    <a:pt x="3024" y="9182"/>
                  </a:lnTo>
                  <a:cubicBezTo>
                    <a:pt x="2712" y="9013"/>
                    <a:pt x="2334" y="8913"/>
                    <a:pt x="1924" y="8913"/>
                  </a:cubicBezTo>
                  <a:cubicBezTo>
                    <a:pt x="861" y="8913"/>
                    <a:pt x="0" y="9580"/>
                    <a:pt x="0" y="10401"/>
                  </a:cubicBezTo>
                  <a:cubicBezTo>
                    <a:pt x="0" y="11222"/>
                    <a:pt x="861" y="11889"/>
                    <a:pt x="1924" y="11889"/>
                  </a:cubicBezTo>
                  <a:cubicBezTo>
                    <a:pt x="3719" y="11889"/>
                    <a:pt x="3850" y="10664"/>
                    <a:pt x="3850" y="10664"/>
                  </a:cubicBezTo>
                  <a:lnTo>
                    <a:pt x="3850" y="3424"/>
                  </a:lnTo>
                  <a:lnTo>
                    <a:pt x="8962" y="2697"/>
                  </a:lnTo>
                  <a:lnTo>
                    <a:pt x="8962" y="8219"/>
                  </a:lnTo>
                  <a:cubicBezTo>
                    <a:pt x="8650" y="8050"/>
                    <a:pt x="8272" y="7950"/>
                    <a:pt x="7864" y="7950"/>
                  </a:cubicBezTo>
                  <a:cubicBezTo>
                    <a:pt x="6800" y="7950"/>
                    <a:pt x="5938" y="8617"/>
                    <a:pt x="5938" y="9438"/>
                  </a:cubicBezTo>
                  <a:cubicBezTo>
                    <a:pt x="5938" y="10259"/>
                    <a:pt x="6800" y="10926"/>
                    <a:pt x="7864" y="10926"/>
                  </a:cubicBezTo>
                  <a:cubicBezTo>
                    <a:pt x="8810" y="10926"/>
                    <a:pt x="9593" y="10396"/>
                    <a:pt x="9754" y="9700"/>
                  </a:cubicBezTo>
                  <a:lnTo>
                    <a:pt x="9788" y="2580"/>
                  </a:lnTo>
                  <a:lnTo>
                    <a:pt x="978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4"/>
            <p:cNvSpPr/>
            <p:nvPr/>
          </p:nvSpPr>
          <p:spPr>
            <a:xfrm>
              <a:off x="3789725" y="672825"/>
              <a:ext cx="120550" cy="116025"/>
            </a:xfrm>
            <a:custGeom>
              <a:avLst/>
              <a:gdLst/>
              <a:ahLst/>
              <a:cxnLst/>
              <a:rect l="l" t="t" r="r" b="b"/>
              <a:pathLst>
                <a:path w="4822" h="4641" extrusionOk="0">
                  <a:moveTo>
                    <a:pt x="2320" y="1"/>
                  </a:moveTo>
                  <a:cubicBezTo>
                    <a:pt x="2021" y="1"/>
                    <a:pt x="1719" y="59"/>
                    <a:pt x="1432" y="178"/>
                  </a:cubicBezTo>
                  <a:cubicBezTo>
                    <a:pt x="565" y="537"/>
                    <a:pt x="0" y="1383"/>
                    <a:pt x="0" y="2321"/>
                  </a:cubicBezTo>
                  <a:cubicBezTo>
                    <a:pt x="0" y="3601"/>
                    <a:pt x="1038" y="4641"/>
                    <a:pt x="2320" y="4641"/>
                  </a:cubicBezTo>
                  <a:cubicBezTo>
                    <a:pt x="3258" y="4640"/>
                    <a:pt x="4104" y="4075"/>
                    <a:pt x="4463" y="3208"/>
                  </a:cubicBezTo>
                  <a:cubicBezTo>
                    <a:pt x="4822" y="2341"/>
                    <a:pt x="4624" y="1345"/>
                    <a:pt x="3959" y="680"/>
                  </a:cubicBezTo>
                  <a:cubicBezTo>
                    <a:pt x="3516" y="237"/>
                    <a:pt x="2923" y="1"/>
                    <a:pt x="23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4"/>
            <p:cNvSpPr/>
            <p:nvPr/>
          </p:nvSpPr>
          <p:spPr>
            <a:xfrm>
              <a:off x="3739350" y="801050"/>
              <a:ext cx="216725" cy="112975"/>
            </a:xfrm>
            <a:custGeom>
              <a:avLst/>
              <a:gdLst/>
              <a:ahLst/>
              <a:cxnLst/>
              <a:rect l="l" t="t" r="r" b="b"/>
              <a:pathLst>
                <a:path w="8669" h="4519" extrusionOk="0">
                  <a:moveTo>
                    <a:pt x="2930" y="1"/>
                  </a:moveTo>
                  <a:cubicBezTo>
                    <a:pt x="1313" y="1"/>
                    <a:pt x="1" y="1312"/>
                    <a:pt x="1" y="2931"/>
                  </a:cubicBezTo>
                  <a:lnTo>
                    <a:pt x="1" y="4518"/>
                  </a:lnTo>
                  <a:lnTo>
                    <a:pt x="8668" y="4518"/>
                  </a:lnTo>
                  <a:lnTo>
                    <a:pt x="8668" y="2930"/>
                  </a:lnTo>
                  <a:cubicBezTo>
                    <a:pt x="8668" y="1312"/>
                    <a:pt x="7357" y="1"/>
                    <a:pt x="57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4"/>
            <p:cNvSpPr/>
            <p:nvPr/>
          </p:nvSpPr>
          <p:spPr>
            <a:xfrm>
              <a:off x="4584750" y="965200"/>
              <a:ext cx="388850" cy="321450"/>
            </a:xfrm>
            <a:custGeom>
              <a:avLst/>
              <a:gdLst/>
              <a:ahLst/>
              <a:cxnLst/>
              <a:rect l="l" t="t" r="r" b="b"/>
              <a:pathLst>
                <a:path w="15554" h="12858" extrusionOk="0">
                  <a:moveTo>
                    <a:pt x="11406" y="3629"/>
                  </a:moveTo>
                  <a:lnTo>
                    <a:pt x="11406" y="4252"/>
                  </a:lnTo>
                  <a:lnTo>
                    <a:pt x="3733" y="4252"/>
                  </a:lnTo>
                  <a:lnTo>
                    <a:pt x="3733" y="3629"/>
                  </a:lnTo>
                  <a:close/>
                  <a:moveTo>
                    <a:pt x="11406" y="5288"/>
                  </a:moveTo>
                  <a:lnTo>
                    <a:pt x="11406" y="5911"/>
                  </a:lnTo>
                  <a:lnTo>
                    <a:pt x="3733" y="5911"/>
                  </a:lnTo>
                  <a:lnTo>
                    <a:pt x="3733" y="5288"/>
                  </a:lnTo>
                  <a:close/>
                  <a:moveTo>
                    <a:pt x="11406" y="7012"/>
                  </a:moveTo>
                  <a:lnTo>
                    <a:pt x="11406" y="7634"/>
                  </a:lnTo>
                  <a:lnTo>
                    <a:pt x="3733" y="7634"/>
                  </a:lnTo>
                  <a:lnTo>
                    <a:pt x="3733" y="7012"/>
                  </a:lnTo>
                  <a:close/>
                  <a:moveTo>
                    <a:pt x="7777" y="0"/>
                  </a:moveTo>
                  <a:cubicBezTo>
                    <a:pt x="3482" y="0"/>
                    <a:pt x="0" y="2414"/>
                    <a:pt x="0" y="5392"/>
                  </a:cubicBezTo>
                  <a:cubicBezTo>
                    <a:pt x="0" y="8183"/>
                    <a:pt x="3058" y="10479"/>
                    <a:pt x="6977" y="10756"/>
                  </a:cubicBezTo>
                  <a:lnTo>
                    <a:pt x="6844" y="10785"/>
                  </a:lnTo>
                  <a:lnTo>
                    <a:pt x="10991" y="12858"/>
                  </a:lnTo>
                  <a:lnTo>
                    <a:pt x="10813" y="10357"/>
                  </a:lnTo>
                  <a:cubicBezTo>
                    <a:pt x="13599" y="9538"/>
                    <a:pt x="15554" y="7623"/>
                    <a:pt x="15554" y="5392"/>
                  </a:cubicBezTo>
                  <a:cubicBezTo>
                    <a:pt x="15554" y="2414"/>
                    <a:pt x="12072" y="0"/>
                    <a:pt x="777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4"/>
            <p:cNvSpPr/>
            <p:nvPr/>
          </p:nvSpPr>
          <p:spPr>
            <a:xfrm>
              <a:off x="4089300" y="960425"/>
              <a:ext cx="226975" cy="299800"/>
            </a:xfrm>
            <a:custGeom>
              <a:avLst/>
              <a:gdLst/>
              <a:ahLst/>
              <a:cxnLst/>
              <a:rect l="l" t="t" r="r" b="b"/>
              <a:pathLst>
                <a:path w="9079" h="11992" extrusionOk="0">
                  <a:moveTo>
                    <a:pt x="4540" y="2228"/>
                  </a:moveTo>
                  <a:cubicBezTo>
                    <a:pt x="4838" y="2228"/>
                    <a:pt x="5138" y="2285"/>
                    <a:pt x="5424" y="2404"/>
                  </a:cubicBezTo>
                  <a:cubicBezTo>
                    <a:pt x="6289" y="2761"/>
                    <a:pt x="6852" y="3605"/>
                    <a:pt x="6852" y="4540"/>
                  </a:cubicBezTo>
                  <a:cubicBezTo>
                    <a:pt x="6852" y="5817"/>
                    <a:pt x="5817" y="6852"/>
                    <a:pt x="4539" y="6852"/>
                  </a:cubicBezTo>
                  <a:cubicBezTo>
                    <a:pt x="3604" y="6852"/>
                    <a:pt x="2761" y="6289"/>
                    <a:pt x="2403" y="5425"/>
                  </a:cubicBezTo>
                  <a:cubicBezTo>
                    <a:pt x="2045" y="4560"/>
                    <a:pt x="2243" y="3566"/>
                    <a:pt x="2904" y="2905"/>
                  </a:cubicBezTo>
                  <a:cubicBezTo>
                    <a:pt x="3347" y="2463"/>
                    <a:pt x="3938" y="2228"/>
                    <a:pt x="4540" y="2228"/>
                  </a:cubicBezTo>
                  <a:close/>
                  <a:moveTo>
                    <a:pt x="4539" y="1"/>
                  </a:moveTo>
                  <a:cubicBezTo>
                    <a:pt x="2032" y="1"/>
                    <a:pt x="1" y="2033"/>
                    <a:pt x="1" y="4540"/>
                  </a:cubicBezTo>
                  <a:cubicBezTo>
                    <a:pt x="1" y="7046"/>
                    <a:pt x="4539" y="11991"/>
                    <a:pt x="4539" y="11991"/>
                  </a:cubicBezTo>
                  <a:cubicBezTo>
                    <a:pt x="4539" y="11991"/>
                    <a:pt x="9078" y="7047"/>
                    <a:pt x="9078" y="4540"/>
                  </a:cubicBezTo>
                  <a:cubicBezTo>
                    <a:pt x="9078" y="2033"/>
                    <a:pt x="7046" y="1"/>
                    <a:pt x="45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4"/>
            <p:cNvSpPr/>
            <p:nvPr/>
          </p:nvSpPr>
          <p:spPr>
            <a:xfrm>
              <a:off x="4174025" y="513925"/>
              <a:ext cx="224600" cy="311900"/>
            </a:xfrm>
            <a:custGeom>
              <a:avLst/>
              <a:gdLst/>
              <a:ahLst/>
              <a:cxnLst/>
              <a:rect l="l" t="t" r="r" b="b"/>
              <a:pathLst>
                <a:path w="8984" h="12476" extrusionOk="0">
                  <a:moveTo>
                    <a:pt x="6947" y="4061"/>
                  </a:moveTo>
                  <a:cubicBezTo>
                    <a:pt x="7101" y="4061"/>
                    <a:pt x="7226" y="4187"/>
                    <a:pt x="7226" y="4341"/>
                  </a:cubicBezTo>
                  <a:cubicBezTo>
                    <a:pt x="7226" y="4496"/>
                    <a:pt x="7101" y="4622"/>
                    <a:pt x="6947" y="4622"/>
                  </a:cubicBezTo>
                  <a:lnTo>
                    <a:pt x="1927" y="4622"/>
                  </a:lnTo>
                  <a:cubicBezTo>
                    <a:pt x="1772" y="4622"/>
                    <a:pt x="1646" y="4496"/>
                    <a:pt x="1646" y="4341"/>
                  </a:cubicBezTo>
                  <a:cubicBezTo>
                    <a:pt x="1646" y="4187"/>
                    <a:pt x="1772" y="4061"/>
                    <a:pt x="1927" y="4061"/>
                  </a:cubicBezTo>
                  <a:close/>
                  <a:moveTo>
                    <a:pt x="6947" y="5768"/>
                  </a:moveTo>
                  <a:cubicBezTo>
                    <a:pt x="7099" y="5771"/>
                    <a:pt x="7221" y="5896"/>
                    <a:pt x="7221" y="6048"/>
                  </a:cubicBezTo>
                  <a:cubicBezTo>
                    <a:pt x="7221" y="6200"/>
                    <a:pt x="7099" y="6325"/>
                    <a:pt x="6947" y="6329"/>
                  </a:cubicBezTo>
                  <a:lnTo>
                    <a:pt x="1927" y="6329"/>
                  </a:lnTo>
                  <a:cubicBezTo>
                    <a:pt x="1774" y="6325"/>
                    <a:pt x="1653" y="6200"/>
                    <a:pt x="1653" y="6048"/>
                  </a:cubicBezTo>
                  <a:cubicBezTo>
                    <a:pt x="1653" y="5896"/>
                    <a:pt x="1774" y="5771"/>
                    <a:pt x="1927" y="5768"/>
                  </a:cubicBezTo>
                  <a:close/>
                  <a:moveTo>
                    <a:pt x="6947" y="7474"/>
                  </a:moveTo>
                  <a:cubicBezTo>
                    <a:pt x="7101" y="7474"/>
                    <a:pt x="7226" y="7599"/>
                    <a:pt x="7226" y="7755"/>
                  </a:cubicBezTo>
                  <a:cubicBezTo>
                    <a:pt x="7226" y="7909"/>
                    <a:pt x="7101" y="8034"/>
                    <a:pt x="6947" y="8034"/>
                  </a:cubicBezTo>
                  <a:lnTo>
                    <a:pt x="1927" y="8034"/>
                  </a:lnTo>
                  <a:cubicBezTo>
                    <a:pt x="1772" y="8034"/>
                    <a:pt x="1646" y="7909"/>
                    <a:pt x="1646" y="7755"/>
                  </a:cubicBezTo>
                  <a:cubicBezTo>
                    <a:pt x="1646" y="7599"/>
                    <a:pt x="1772" y="7474"/>
                    <a:pt x="1927" y="7474"/>
                  </a:cubicBezTo>
                  <a:close/>
                  <a:moveTo>
                    <a:pt x="6947" y="9181"/>
                  </a:moveTo>
                  <a:cubicBezTo>
                    <a:pt x="7101" y="9181"/>
                    <a:pt x="7226" y="9306"/>
                    <a:pt x="7226" y="9462"/>
                  </a:cubicBezTo>
                  <a:cubicBezTo>
                    <a:pt x="7226" y="9616"/>
                    <a:pt x="7101" y="9742"/>
                    <a:pt x="6947" y="9742"/>
                  </a:cubicBezTo>
                  <a:lnTo>
                    <a:pt x="1927" y="9742"/>
                  </a:lnTo>
                  <a:cubicBezTo>
                    <a:pt x="1772" y="9741"/>
                    <a:pt x="1646" y="9616"/>
                    <a:pt x="1646" y="9462"/>
                  </a:cubicBezTo>
                  <a:cubicBezTo>
                    <a:pt x="1646" y="9306"/>
                    <a:pt x="1772" y="9181"/>
                    <a:pt x="1927" y="9181"/>
                  </a:cubicBezTo>
                  <a:close/>
                  <a:moveTo>
                    <a:pt x="0" y="0"/>
                  </a:moveTo>
                  <a:lnTo>
                    <a:pt x="0" y="12475"/>
                  </a:lnTo>
                  <a:lnTo>
                    <a:pt x="8983" y="12475"/>
                  </a:lnTo>
                  <a:lnTo>
                    <a:pt x="8983" y="2594"/>
                  </a:lnTo>
                  <a:lnTo>
                    <a:pt x="5982" y="2594"/>
                  </a:lnTo>
                  <a:lnTo>
                    <a:pt x="598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7" name="Google Shape;1747;p44"/>
            <p:cNvSpPr/>
            <p:nvPr/>
          </p:nvSpPr>
          <p:spPr>
            <a:xfrm>
              <a:off x="3909925" y="2333750"/>
              <a:ext cx="14325" cy="21425"/>
            </a:xfrm>
            <a:custGeom>
              <a:avLst/>
              <a:gdLst/>
              <a:ahLst/>
              <a:cxnLst/>
              <a:rect l="l" t="t" r="r" b="b"/>
              <a:pathLst>
                <a:path w="573" h="857" extrusionOk="0">
                  <a:moveTo>
                    <a:pt x="0" y="0"/>
                  </a:moveTo>
                  <a:lnTo>
                    <a:pt x="0" y="857"/>
                  </a:lnTo>
                  <a:lnTo>
                    <a:pt x="572" y="857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4"/>
            <p:cNvSpPr/>
            <p:nvPr/>
          </p:nvSpPr>
          <p:spPr>
            <a:xfrm>
              <a:off x="3909925" y="1502050"/>
              <a:ext cx="14300" cy="790125"/>
            </a:xfrm>
            <a:custGeom>
              <a:avLst/>
              <a:gdLst/>
              <a:ahLst/>
              <a:cxnLst/>
              <a:rect l="l" t="t" r="r" b="b"/>
              <a:pathLst>
                <a:path w="572" h="31605" extrusionOk="0">
                  <a:moveTo>
                    <a:pt x="0" y="1"/>
                  </a:moveTo>
                  <a:lnTo>
                    <a:pt x="0" y="1665"/>
                  </a:lnTo>
                  <a:lnTo>
                    <a:pt x="571" y="1665"/>
                  </a:lnTo>
                  <a:lnTo>
                    <a:pt x="571" y="1"/>
                  </a:lnTo>
                  <a:close/>
                  <a:moveTo>
                    <a:pt x="0" y="3328"/>
                  </a:moveTo>
                  <a:lnTo>
                    <a:pt x="0" y="4991"/>
                  </a:lnTo>
                  <a:lnTo>
                    <a:pt x="571" y="4991"/>
                  </a:lnTo>
                  <a:lnTo>
                    <a:pt x="571" y="3328"/>
                  </a:lnTo>
                  <a:close/>
                  <a:moveTo>
                    <a:pt x="0" y="6654"/>
                  </a:moveTo>
                  <a:lnTo>
                    <a:pt x="0" y="8317"/>
                  </a:lnTo>
                  <a:lnTo>
                    <a:pt x="571" y="8317"/>
                  </a:lnTo>
                  <a:lnTo>
                    <a:pt x="571" y="6654"/>
                  </a:lnTo>
                  <a:close/>
                  <a:moveTo>
                    <a:pt x="0" y="9981"/>
                  </a:moveTo>
                  <a:lnTo>
                    <a:pt x="0" y="11645"/>
                  </a:lnTo>
                  <a:lnTo>
                    <a:pt x="571" y="11645"/>
                  </a:lnTo>
                  <a:lnTo>
                    <a:pt x="571" y="9981"/>
                  </a:lnTo>
                  <a:close/>
                  <a:moveTo>
                    <a:pt x="0" y="13308"/>
                  </a:moveTo>
                  <a:lnTo>
                    <a:pt x="0" y="14972"/>
                  </a:lnTo>
                  <a:lnTo>
                    <a:pt x="571" y="14972"/>
                  </a:lnTo>
                  <a:lnTo>
                    <a:pt x="571" y="13308"/>
                  </a:lnTo>
                  <a:close/>
                  <a:moveTo>
                    <a:pt x="0" y="16635"/>
                  </a:moveTo>
                  <a:lnTo>
                    <a:pt x="0" y="18298"/>
                  </a:lnTo>
                  <a:lnTo>
                    <a:pt x="571" y="18298"/>
                  </a:lnTo>
                  <a:lnTo>
                    <a:pt x="571" y="16635"/>
                  </a:lnTo>
                  <a:close/>
                  <a:moveTo>
                    <a:pt x="0" y="19962"/>
                  </a:moveTo>
                  <a:lnTo>
                    <a:pt x="0" y="21625"/>
                  </a:lnTo>
                  <a:lnTo>
                    <a:pt x="571" y="21625"/>
                  </a:lnTo>
                  <a:lnTo>
                    <a:pt x="571" y="19962"/>
                  </a:lnTo>
                  <a:close/>
                  <a:moveTo>
                    <a:pt x="0" y="23288"/>
                  </a:moveTo>
                  <a:lnTo>
                    <a:pt x="0" y="24952"/>
                  </a:lnTo>
                  <a:lnTo>
                    <a:pt x="571" y="24952"/>
                  </a:lnTo>
                  <a:lnTo>
                    <a:pt x="571" y="23288"/>
                  </a:lnTo>
                  <a:close/>
                  <a:moveTo>
                    <a:pt x="0" y="26615"/>
                  </a:moveTo>
                  <a:lnTo>
                    <a:pt x="0" y="28278"/>
                  </a:lnTo>
                  <a:lnTo>
                    <a:pt x="571" y="28278"/>
                  </a:lnTo>
                  <a:lnTo>
                    <a:pt x="571" y="26615"/>
                  </a:lnTo>
                  <a:close/>
                  <a:moveTo>
                    <a:pt x="0" y="29942"/>
                  </a:moveTo>
                  <a:lnTo>
                    <a:pt x="0" y="31605"/>
                  </a:lnTo>
                  <a:lnTo>
                    <a:pt x="571" y="31605"/>
                  </a:lnTo>
                  <a:lnTo>
                    <a:pt x="571" y="299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4"/>
            <p:cNvSpPr/>
            <p:nvPr/>
          </p:nvSpPr>
          <p:spPr>
            <a:xfrm>
              <a:off x="3909925" y="1439075"/>
              <a:ext cx="14325" cy="21425"/>
            </a:xfrm>
            <a:custGeom>
              <a:avLst/>
              <a:gdLst/>
              <a:ahLst/>
              <a:cxnLst/>
              <a:rect l="l" t="t" r="r" b="b"/>
              <a:pathLst>
                <a:path w="573" h="857" extrusionOk="0">
                  <a:moveTo>
                    <a:pt x="0" y="1"/>
                  </a:moveTo>
                  <a:lnTo>
                    <a:pt x="0" y="856"/>
                  </a:lnTo>
                  <a:lnTo>
                    <a:pt x="572" y="856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4"/>
            <p:cNvSpPr/>
            <p:nvPr/>
          </p:nvSpPr>
          <p:spPr>
            <a:xfrm>
              <a:off x="3866075" y="1395725"/>
              <a:ext cx="102000" cy="88350"/>
            </a:xfrm>
            <a:custGeom>
              <a:avLst/>
              <a:gdLst/>
              <a:ahLst/>
              <a:cxnLst/>
              <a:rect l="l" t="t" r="r" b="b"/>
              <a:pathLst>
                <a:path w="4080" h="3534" extrusionOk="0">
                  <a:moveTo>
                    <a:pt x="2040" y="1"/>
                  </a:moveTo>
                  <a:lnTo>
                    <a:pt x="1" y="3534"/>
                  </a:lnTo>
                  <a:lnTo>
                    <a:pt x="4080" y="3534"/>
                  </a:lnTo>
                  <a:lnTo>
                    <a:pt x="20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4"/>
            <p:cNvSpPr/>
            <p:nvPr/>
          </p:nvSpPr>
          <p:spPr>
            <a:xfrm>
              <a:off x="4504075" y="1439075"/>
              <a:ext cx="14300" cy="21425"/>
            </a:xfrm>
            <a:custGeom>
              <a:avLst/>
              <a:gdLst/>
              <a:ahLst/>
              <a:cxnLst/>
              <a:rect l="l" t="t" r="r" b="b"/>
              <a:pathLst>
                <a:path w="572" h="857" extrusionOk="0">
                  <a:moveTo>
                    <a:pt x="0" y="1"/>
                  </a:moveTo>
                  <a:lnTo>
                    <a:pt x="0" y="856"/>
                  </a:lnTo>
                  <a:lnTo>
                    <a:pt x="571" y="85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4"/>
            <p:cNvSpPr/>
            <p:nvPr/>
          </p:nvSpPr>
          <p:spPr>
            <a:xfrm>
              <a:off x="4504075" y="1503275"/>
              <a:ext cx="14300" cy="1070100"/>
            </a:xfrm>
            <a:custGeom>
              <a:avLst/>
              <a:gdLst/>
              <a:ahLst/>
              <a:cxnLst/>
              <a:rect l="l" t="t" r="r" b="b"/>
              <a:pathLst>
                <a:path w="572" h="42804" extrusionOk="0">
                  <a:moveTo>
                    <a:pt x="0" y="0"/>
                  </a:moveTo>
                  <a:lnTo>
                    <a:pt x="0" y="1709"/>
                  </a:lnTo>
                  <a:lnTo>
                    <a:pt x="571" y="1709"/>
                  </a:lnTo>
                  <a:lnTo>
                    <a:pt x="571" y="0"/>
                  </a:lnTo>
                  <a:close/>
                  <a:moveTo>
                    <a:pt x="0" y="3425"/>
                  </a:moveTo>
                  <a:lnTo>
                    <a:pt x="0" y="5134"/>
                  </a:lnTo>
                  <a:lnTo>
                    <a:pt x="571" y="5134"/>
                  </a:lnTo>
                  <a:lnTo>
                    <a:pt x="571" y="3425"/>
                  </a:lnTo>
                  <a:close/>
                  <a:moveTo>
                    <a:pt x="0" y="6849"/>
                  </a:moveTo>
                  <a:lnTo>
                    <a:pt x="0" y="8558"/>
                  </a:lnTo>
                  <a:lnTo>
                    <a:pt x="571" y="8558"/>
                  </a:lnTo>
                  <a:lnTo>
                    <a:pt x="571" y="6849"/>
                  </a:lnTo>
                  <a:close/>
                  <a:moveTo>
                    <a:pt x="0" y="10271"/>
                  </a:moveTo>
                  <a:lnTo>
                    <a:pt x="0" y="11983"/>
                  </a:lnTo>
                  <a:lnTo>
                    <a:pt x="571" y="11983"/>
                  </a:lnTo>
                  <a:lnTo>
                    <a:pt x="571" y="10271"/>
                  </a:lnTo>
                  <a:close/>
                  <a:moveTo>
                    <a:pt x="0" y="13695"/>
                  </a:moveTo>
                  <a:lnTo>
                    <a:pt x="0" y="15407"/>
                  </a:lnTo>
                  <a:lnTo>
                    <a:pt x="571" y="15407"/>
                  </a:lnTo>
                  <a:lnTo>
                    <a:pt x="571" y="13695"/>
                  </a:lnTo>
                  <a:close/>
                  <a:moveTo>
                    <a:pt x="0" y="17120"/>
                  </a:moveTo>
                  <a:lnTo>
                    <a:pt x="0" y="18832"/>
                  </a:lnTo>
                  <a:lnTo>
                    <a:pt x="571" y="18832"/>
                  </a:lnTo>
                  <a:lnTo>
                    <a:pt x="571" y="17120"/>
                  </a:lnTo>
                  <a:close/>
                  <a:moveTo>
                    <a:pt x="0" y="20544"/>
                  </a:moveTo>
                  <a:lnTo>
                    <a:pt x="0" y="22256"/>
                  </a:lnTo>
                  <a:lnTo>
                    <a:pt x="571" y="22256"/>
                  </a:lnTo>
                  <a:lnTo>
                    <a:pt x="571" y="20544"/>
                  </a:lnTo>
                  <a:close/>
                  <a:moveTo>
                    <a:pt x="0" y="23969"/>
                  </a:moveTo>
                  <a:lnTo>
                    <a:pt x="0" y="25681"/>
                  </a:lnTo>
                  <a:lnTo>
                    <a:pt x="571" y="25681"/>
                  </a:lnTo>
                  <a:lnTo>
                    <a:pt x="571" y="23969"/>
                  </a:lnTo>
                  <a:close/>
                  <a:moveTo>
                    <a:pt x="0" y="27393"/>
                  </a:moveTo>
                  <a:lnTo>
                    <a:pt x="0" y="29105"/>
                  </a:lnTo>
                  <a:lnTo>
                    <a:pt x="571" y="29105"/>
                  </a:lnTo>
                  <a:lnTo>
                    <a:pt x="571" y="27393"/>
                  </a:lnTo>
                  <a:close/>
                  <a:moveTo>
                    <a:pt x="0" y="30818"/>
                  </a:moveTo>
                  <a:lnTo>
                    <a:pt x="0" y="32530"/>
                  </a:lnTo>
                  <a:lnTo>
                    <a:pt x="571" y="32530"/>
                  </a:lnTo>
                  <a:lnTo>
                    <a:pt x="571" y="30818"/>
                  </a:lnTo>
                  <a:close/>
                  <a:moveTo>
                    <a:pt x="0" y="34242"/>
                  </a:moveTo>
                  <a:lnTo>
                    <a:pt x="0" y="35954"/>
                  </a:lnTo>
                  <a:lnTo>
                    <a:pt x="571" y="35954"/>
                  </a:lnTo>
                  <a:lnTo>
                    <a:pt x="571" y="34242"/>
                  </a:lnTo>
                  <a:close/>
                  <a:moveTo>
                    <a:pt x="0" y="37667"/>
                  </a:moveTo>
                  <a:lnTo>
                    <a:pt x="0" y="39379"/>
                  </a:lnTo>
                  <a:lnTo>
                    <a:pt x="571" y="39379"/>
                  </a:lnTo>
                  <a:lnTo>
                    <a:pt x="571" y="37667"/>
                  </a:lnTo>
                  <a:close/>
                  <a:moveTo>
                    <a:pt x="0" y="41091"/>
                  </a:moveTo>
                  <a:lnTo>
                    <a:pt x="0" y="42803"/>
                  </a:lnTo>
                  <a:lnTo>
                    <a:pt x="571" y="42803"/>
                  </a:lnTo>
                  <a:lnTo>
                    <a:pt x="571" y="410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4"/>
            <p:cNvSpPr/>
            <p:nvPr/>
          </p:nvSpPr>
          <p:spPr>
            <a:xfrm>
              <a:off x="4489800" y="2616125"/>
              <a:ext cx="28575" cy="28600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1" y="1"/>
                  </a:moveTo>
                  <a:lnTo>
                    <a:pt x="571" y="572"/>
                  </a:lnTo>
                  <a:lnTo>
                    <a:pt x="1" y="572"/>
                  </a:lnTo>
                  <a:lnTo>
                    <a:pt x="1" y="1143"/>
                  </a:lnTo>
                  <a:lnTo>
                    <a:pt x="1142" y="1143"/>
                  </a:lnTo>
                  <a:lnTo>
                    <a:pt x="11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4"/>
            <p:cNvSpPr/>
            <p:nvPr/>
          </p:nvSpPr>
          <p:spPr>
            <a:xfrm>
              <a:off x="4325700" y="2630425"/>
              <a:ext cx="123100" cy="14300"/>
            </a:xfrm>
            <a:custGeom>
              <a:avLst/>
              <a:gdLst/>
              <a:ahLst/>
              <a:cxnLst/>
              <a:rect l="l" t="t" r="r" b="b"/>
              <a:pathLst>
                <a:path w="4924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642" y="571"/>
                  </a:lnTo>
                  <a:lnTo>
                    <a:pt x="1642" y="0"/>
                  </a:lnTo>
                  <a:close/>
                  <a:moveTo>
                    <a:pt x="3283" y="0"/>
                  </a:moveTo>
                  <a:lnTo>
                    <a:pt x="3283" y="571"/>
                  </a:lnTo>
                  <a:lnTo>
                    <a:pt x="4923" y="571"/>
                  </a:lnTo>
                  <a:lnTo>
                    <a:pt x="49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4"/>
            <p:cNvSpPr/>
            <p:nvPr/>
          </p:nvSpPr>
          <p:spPr>
            <a:xfrm>
              <a:off x="4263250" y="2630425"/>
              <a:ext cx="21425" cy="14300"/>
            </a:xfrm>
            <a:custGeom>
              <a:avLst/>
              <a:gdLst/>
              <a:ahLst/>
              <a:cxnLst/>
              <a:rect l="l" t="t" r="r" b="b"/>
              <a:pathLst>
                <a:path w="857" h="572" extrusionOk="0">
                  <a:moveTo>
                    <a:pt x="0" y="0"/>
                  </a:moveTo>
                  <a:lnTo>
                    <a:pt x="0" y="571"/>
                  </a:lnTo>
                  <a:lnTo>
                    <a:pt x="857" y="571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4"/>
            <p:cNvSpPr/>
            <p:nvPr/>
          </p:nvSpPr>
          <p:spPr>
            <a:xfrm>
              <a:off x="4215200" y="2585625"/>
              <a:ext cx="88350" cy="102000"/>
            </a:xfrm>
            <a:custGeom>
              <a:avLst/>
              <a:gdLst/>
              <a:ahLst/>
              <a:cxnLst/>
              <a:rect l="l" t="t" r="r" b="b"/>
              <a:pathLst>
                <a:path w="3534" h="4080" extrusionOk="0">
                  <a:moveTo>
                    <a:pt x="3533" y="1"/>
                  </a:moveTo>
                  <a:lnTo>
                    <a:pt x="0" y="2040"/>
                  </a:lnTo>
                  <a:lnTo>
                    <a:pt x="3533" y="4080"/>
                  </a:lnTo>
                  <a:lnTo>
                    <a:pt x="35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4"/>
            <p:cNvSpPr/>
            <p:nvPr/>
          </p:nvSpPr>
          <p:spPr>
            <a:xfrm>
              <a:off x="4354514" y="490059"/>
              <a:ext cx="65425" cy="57650"/>
            </a:xfrm>
            <a:custGeom>
              <a:avLst/>
              <a:gdLst/>
              <a:ahLst/>
              <a:cxnLst/>
              <a:rect l="l" t="t" r="r" b="b"/>
              <a:pathLst>
                <a:path w="2617" h="2306" extrusionOk="0">
                  <a:moveTo>
                    <a:pt x="1" y="1"/>
                  </a:moveTo>
                  <a:lnTo>
                    <a:pt x="1" y="2306"/>
                  </a:lnTo>
                  <a:lnTo>
                    <a:pt x="2616" y="2306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4"/>
            <p:cNvSpPr/>
            <p:nvPr/>
          </p:nvSpPr>
          <p:spPr>
            <a:xfrm>
              <a:off x="3567150" y="1027350"/>
              <a:ext cx="276825" cy="237300"/>
            </a:xfrm>
            <a:custGeom>
              <a:avLst/>
              <a:gdLst/>
              <a:ahLst/>
              <a:cxnLst/>
              <a:rect l="l" t="t" r="r" b="b"/>
              <a:pathLst>
                <a:path w="11073" h="9492" extrusionOk="0">
                  <a:moveTo>
                    <a:pt x="0" y="1"/>
                  </a:moveTo>
                  <a:lnTo>
                    <a:pt x="0" y="9491"/>
                  </a:lnTo>
                  <a:lnTo>
                    <a:pt x="11073" y="9491"/>
                  </a:lnTo>
                  <a:lnTo>
                    <a:pt x="1107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0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4"/>
            <p:cNvSpPr/>
            <p:nvPr/>
          </p:nvSpPr>
          <p:spPr>
            <a:xfrm>
              <a:off x="3616050" y="1055050"/>
              <a:ext cx="65800" cy="63300"/>
            </a:xfrm>
            <a:custGeom>
              <a:avLst/>
              <a:gdLst/>
              <a:ahLst/>
              <a:cxnLst/>
              <a:rect l="l" t="t" r="r" b="b"/>
              <a:pathLst>
                <a:path w="2632" h="2532" extrusionOk="0">
                  <a:moveTo>
                    <a:pt x="1366" y="0"/>
                  </a:moveTo>
                  <a:cubicBezTo>
                    <a:pt x="854" y="0"/>
                    <a:pt x="393" y="308"/>
                    <a:pt x="197" y="781"/>
                  </a:cubicBezTo>
                  <a:cubicBezTo>
                    <a:pt x="0" y="1254"/>
                    <a:pt x="109" y="1798"/>
                    <a:pt x="471" y="2160"/>
                  </a:cubicBezTo>
                  <a:cubicBezTo>
                    <a:pt x="713" y="2403"/>
                    <a:pt x="1037" y="2531"/>
                    <a:pt x="1366" y="2531"/>
                  </a:cubicBezTo>
                  <a:cubicBezTo>
                    <a:pt x="1529" y="2531"/>
                    <a:pt x="1694" y="2500"/>
                    <a:pt x="1851" y="2434"/>
                  </a:cubicBezTo>
                  <a:cubicBezTo>
                    <a:pt x="2323" y="2239"/>
                    <a:pt x="2631" y="1778"/>
                    <a:pt x="2631" y="1266"/>
                  </a:cubicBezTo>
                  <a:cubicBezTo>
                    <a:pt x="2631" y="567"/>
                    <a:pt x="2065" y="0"/>
                    <a:pt x="13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4"/>
            <p:cNvSpPr/>
            <p:nvPr/>
          </p:nvSpPr>
          <p:spPr>
            <a:xfrm>
              <a:off x="3567150" y="1098525"/>
              <a:ext cx="276825" cy="166150"/>
            </a:xfrm>
            <a:custGeom>
              <a:avLst/>
              <a:gdLst/>
              <a:ahLst/>
              <a:cxnLst/>
              <a:rect l="l" t="t" r="r" b="b"/>
              <a:pathLst>
                <a:path w="11073" h="6646" extrusionOk="0">
                  <a:moveTo>
                    <a:pt x="9175" y="1"/>
                  </a:moveTo>
                  <a:lnTo>
                    <a:pt x="6802" y="3482"/>
                  </a:lnTo>
                  <a:lnTo>
                    <a:pt x="4113" y="2532"/>
                  </a:lnTo>
                  <a:lnTo>
                    <a:pt x="0" y="6645"/>
                  </a:lnTo>
                  <a:lnTo>
                    <a:pt x="11073" y="6645"/>
                  </a:lnTo>
                  <a:lnTo>
                    <a:pt x="11073" y="1688"/>
                  </a:lnTo>
                  <a:lnTo>
                    <a:pt x="917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1" name="Google Shape;1761;p44"/>
          <p:cNvSpPr/>
          <p:nvPr/>
        </p:nvSpPr>
        <p:spPr>
          <a:xfrm rot="6517079">
            <a:off x="-2063315" y="808781"/>
            <a:ext cx="4864866" cy="3525934"/>
          </a:xfrm>
          <a:custGeom>
            <a:avLst/>
            <a:gdLst/>
            <a:ahLst/>
            <a:cxnLst/>
            <a:rect l="l" t="t" r="r" b="b"/>
            <a:pathLst>
              <a:path w="289091" h="209526" extrusionOk="0">
                <a:moveTo>
                  <a:pt x="148837" y="1"/>
                </a:moveTo>
                <a:cubicBezTo>
                  <a:pt x="141742" y="1"/>
                  <a:pt x="134604" y="788"/>
                  <a:pt x="127468" y="2165"/>
                </a:cubicBezTo>
                <a:cubicBezTo>
                  <a:pt x="112941" y="4965"/>
                  <a:pt x="100810" y="16680"/>
                  <a:pt x="91728" y="27934"/>
                </a:cubicBezTo>
                <a:cubicBezTo>
                  <a:pt x="77946" y="45017"/>
                  <a:pt x="69297" y="65455"/>
                  <a:pt x="55729" y="82687"/>
                </a:cubicBezTo>
                <a:cubicBezTo>
                  <a:pt x="35648" y="108197"/>
                  <a:pt x="0" y="136526"/>
                  <a:pt x="13426" y="173189"/>
                </a:cubicBezTo>
                <a:cubicBezTo>
                  <a:pt x="24129" y="202416"/>
                  <a:pt x="56798" y="208751"/>
                  <a:pt x="84363" y="209495"/>
                </a:cubicBezTo>
                <a:cubicBezTo>
                  <a:pt x="85120" y="209515"/>
                  <a:pt x="85871" y="209525"/>
                  <a:pt x="86617" y="209525"/>
                </a:cubicBezTo>
                <a:cubicBezTo>
                  <a:pt x="123140" y="209525"/>
                  <a:pt x="146099" y="185464"/>
                  <a:pt x="164640" y="185464"/>
                </a:cubicBezTo>
                <a:cubicBezTo>
                  <a:pt x="178412" y="185464"/>
                  <a:pt x="192554" y="194152"/>
                  <a:pt x="205277" y="198540"/>
                </a:cubicBezTo>
                <a:cubicBezTo>
                  <a:pt x="215369" y="202020"/>
                  <a:pt x="226687" y="204611"/>
                  <a:pt x="237542" y="204611"/>
                </a:cubicBezTo>
                <a:cubicBezTo>
                  <a:pt x="252904" y="204611"/>
                  <a:pt x="267337" y="199421"/>
                  <a:pt x="276053" y="184216"/>
                </a:cubicBezTo>
                <a:cubicBezTo>
                  <a:pt x="289091" y="161471"/>
                  <a:pt x="284279" y="132895"/>
                  <a:pt x="269440" y="112377"/>
                </a:cubicBezTo>
                <a:cubicBezTo>
                  <a:pt x="253335" y="90105"/>
                  <a:pt x="230389" y="73540"/>
                  <a:pt x="218820" y="47928"/>
                </a:cubicBezTo>
                <a:cubicBezTo>
                  <a:pt x="209910" y="28205"/>
                  <a:pt x="199143" y="13000"/>
                  <a:pt x="178149" y="5133"/>
                </a:cubicBezTo>
                <a:cubicBezTo>
                  <a:pt x="168540" y="1532"/>
                  <a:pt x="158730" y="1"/>
                  <a:pt x="1488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2" name="Google Shape;1762;p44"/>
          <p:cNvGrpSpPr/>
          <p:nvPr/>
        </p:nvGrpSpPr>
        <p:grpSpPr>
          <a:xfrm>
            <a:off x="528025" y="1372087"/>
            <a:ext cx="1710463" cy="3314796"/>
            <a:chOff x="794725" y="1585024"/>
            <a:chExt cx="1710463" cy="3314796"/>
          </a:xfrm>
        </p:grpSpPr>
        <p:sp>
          <p:nvSpPr>
            <p:cNvPr id="1763" name="Google Shape;1763;p44"/>
            <p:cNvSpPr/>
            <p:nvPr/>
          </p:nvSpPr>
          <p:spPr>
            <a:xfrm>
              <a:off x="794725" y="4759350"/>
              <a:ext cx="1710463" cy="134221"/>
            </a:xfrm>
            <a:custGeom>
              <a:avLst/>
              <a:gdLst/>
              <a:ahLst/>
              <a:cxnLst/>
              <a:rect l="l" t="t" r="r" b="b"/>
              <a:pathLst>
                <a:path w="222138" h="6620" extrusionOk="0">
                  <a:moveTo>
                    <a:pt x="111068" y="1"/>
                  </a:moveTo>
                  <a:cubicBezTo>
                    <a:pt x="49728" y="1"/>
                    <a:pt x="0" y="1482"/>
                    <a:pt x="0" y="3310"/>
                  </a:cubicBezTo>
                  <a:cubicBezTo>
                    <a:pt x="0" y="5137"/>
                    <a:pt x="49728" y="6620"/>
                    <a:pt x="111068" y="6620"/>
                  </a:cubicBezTo>
                  <a:cubicBezTo>
                    <a:pt x="172410" y="6620"/>
                    <a:pt x="222137" y="5139"/>
                    <a:pt x="222137" y="3310"/>
                  </a:cubicBezTo>
                  <a:cubicBezTo>
                    <a:pt x="222137" y="1482"/>
                    <a:pt x="172410" y="1"/>
                    <a:pt x="111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4"/>
            <p:cNvSpPr/>
            <p:nvPr/>
          </p:nvSpPr>
          <p:spPr>
            <a:xfrm>
              <a:off x="1325358" y="3994987"/>
              <a:ext cx="754100" cy="795811"/>
            </a:xfrm>
            <a:custGeom>
              <a:avLst/>
              <a:gdLst/>
              <a:ahLst/>
              <a:cxnLst/>
              <a:rect l="l" t="t" r="r" b="b"/>
              <a:pathLst>
                <a:path w="37189" h="39246" extrusionOk="0">
                  <a:moveTo>
                    <a:pt x="35759" y="0"/>
                  </a:moveTo>
                  <a:lnTo>
                    <a:pt x="28478" y="651"/>
                  </a:lnTo>
                  <a:cubicBezTo>
                    <a:pt x="28478" y="651"/>
                    <a:pt x="21847" y="5201"/>
                    <a:pt x="20026" y="8062"/>
                  </a:cubicBezTo>
                  <a:cubicBezTo>
                    <a:pt x="18205" y="10923"/>
                    <a:pt x="13264" y="18335"/>
                    <a:pt x="9884" y="20415"/>
                  </a:cubicBezTo>
                  <a:cubicBezTo>
                    <a:pt x="6502" y="22496"/>
                    <a:pt x="1301" y="20675"/>
                    <a:pt x="650" y="22626"/>
                  </a:cubicBezTo>
                  <a:cubicBezTo>
                    <a:pt x="0" y="24576"/>
                    <a:pt x="1301" y="27957"/>
                    <a:pt x="1042" y="29648"/>
                  </a:cubicBezTo>
                  <a:cubicBezTo>
                    <a:pt x="782" y="31338"/>
                    <a:pt x="130" y="35889"/>
                    <a:pt x="1692" y="37710"/>
                  </a:cubicBezTo>
                  <a:cubicBezTo>
                    <a:pt x="2635" y="38810"/>
                    <a:pt x="3578" y="39245"/>
                    <a:pt x="4205" y="39245"/>
                  </a:cubicBezTo>
                  <a:cubicBezTo>
                    <a:pt x="4615" y="39245"/>
                    <a:pt x="4891" y="39059"/>
                    <a:pt x="4942" y="38750"/>
                  </a:cubicBezTo>
                  <a:cubicBezTo>
                    <a:pt x="5071" y="37970"/>
                    <a:pt x="4942" y="33939"/>
                    <a:pt x="6502" y="31208"/>
                  </a:cubicBezTo>
                  <a:cubicBezTo>
                    <a:pt x="8062" y="28477"/>
                    <a:pt x="10663" y="24576"/>
                    <a:pt x="19765" y="18075"/>
                  </a:cubicBezTo>
                  <a:cubicBezTo>
                    <a:pt x="28868" y="11573"/>
                    <a:pt x="33288" y="7152"/>
                    <a:pt x="35239" y="5072"/>
                  </a:cubicBezTo>
                  <a:cubicBezTo>
                    <a:pt x="37189" y="2991"/>
                    <a:pt x="35759" y="1"/>
                    <a:pt x="357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4"/>
            <p:cNvSpPr/>
            <p:nvPr/>
          </p:nvSpPr>
          <p:spPr>
            <a:xfrm>
              <a:off x="1320876" y="3989045"/>
              <a:ext cx="765253" cy="807673"/>
            </a:xfrm>
            <a:custGeom>
              <a:avLst/>
              <a:gdLst/>
              <a:ahLst/>
              <a:cxnLst/>
              <a:rect l="l" t="t" r="r" b="b"/>
              <a:pathLst>
                <a:path w="37739" h="39831" extrusionOk="0">
                  <a:moveTo>
                    <a:pt x="35980" y="0"/>
                  </a:moveTo>
                  <a:cubicBezTo>
                    <a:pt x="35938" y="0"/>
                    <a:pt x="35896" y="9"/>
                    <a:pt x="35855" y="29"/>
                  </a:cubicBezTo>
                  <a:cubicBezTo>
                    <a:pt x="35709" y="98"/>
                    <a:pt x="35648" y="274"/>
                    <a:pt x="35717" y="419"/>
                  </a:cubicBezTo>
                  <a:cubicBezTo>
                    <a:pt x="35730" y="447"/>
                    <a:pt x="37035" y="3257"/>
                    <a:pt x="35247" y="5164"/>
                  </a:cubicBezTo>
                  <a:cubicBezTo>
                    <a:pt x="31587" y="9068"/>
                    <a:pt x="26396" y="13431"/>
                    <a:pt x="19817" y="18130"/>
                  </a:cubicBezTo>
                  <a:cubicBezTo>
                    <a:pt x="11220" y="24269"/>
                    <a:pt x="8322" y="28115"/>
                    <a:pt x="6470" y="31355"/>
                  </a:cubicBezTo>
                  <a:cubicBezTo>
                    <a:pt x="5186" y="33601"/>
                    <a:pt x="5016" y="36713"/>
                    <a:pt x="4933" y="38209"/>
                  </a:cubicBezTo>
                  <a:cubicBezTo>
                    <a:pt x="4913" y="38570"/>
                    <a:pt x="4898" y="38854"/>
                    <a:pt x="4875" y="38994"/>
                  </a:cubicBezTo>
                  <a:cubicBezTo>
                    <a:pt x="4868" y="39036"/>
                    <a:pt x="4847" y="39162"/>
                    <a:pt x="4640" y="39220"/>
                  </a:cubicBezTo>
                  <a:cubicBezTo>
                    <a:pt x="4574" y="39238"/>
                    <a:pt x="4500" y="39247"/>
                    <a:pt x="4419" y="39247"/>
                  </a:cubicBezTo>
                  <a:cubicBezTo>
                    <a:pt x="3875" y="39247"/>
                    <a:pt x="3006" y="38828"/>
                    <a:pt x="2134" y="37813"/>
                  </a:cubicBezTo>
                  <a:cubicBezTo>
                    <a:pt x="1129" y="36639"/>
                    <a:pt x="933" y="34005"/>
                    <a:pt x="1552" y="29985"/>
                  </a:cubicBezTo>
                  <a:cubicBezTo>
                    <a:pt x="1670" y="29216"/>
                    <a:pt x="1493" y="28159"/>
                    <a:pt x="1303" y="27041"/>
                  </a:cubicBezTo>
                  <a:cubicBezTo>
                    <a:pt x="1068" y="25644"/>
                    <a:pt x="801" y="24059"/>
                    <a:pt x="1150" y="23011"/>
                  </a:cubicBezTo>
                  <a:cubicBezTo>
                    <a:pt x="1408" y="22237"/>
                    <a:pt x="2810" y="22198"/>
                    <a:pt x="4434" y="22155"/>
                  </a:cubicBezTo>
                  <a:cubicBezTo>
                    <a:pt x="6240" y="22107"/>
                    <a:pt x="8489" y="22046"/>
                    <a:pt x="10258" y="20957"/>
                  </a:cubicBezTo>
                  <a:cubicBezTo>
                    <a:pt x="13791" y="18783"/>
                    <a:pt x="18986" y="10881"/>
                    <a:pt x="20494" y="8512"/>
                  </a:cubicBezTo>
                  <a:cubicBezTo>
                    <a:pt x="22262" y="5734"/>
                    <a:pt x="28799" y="1229"/>
                    <a:pt x="28865" y="1184"/>
                  </a:cubicBezTo>
                  <a:cubicBezTo>
                    <a:pt x="28998" y="1092"/>
                    <a:pt x="29032" y="911"/>
                    <a:pt x="28940" y="778"/>
                  </a:cubicBezTo>
                  <a:cubicBezTo>
                    <a:pt x="28883" y="695"/>
                    <a:pt x="28792" y="650"/>
                    <a:pt x="28700" y="650"/>
                  </a:cubicBezTo>
                  <a:cubicBezTo>
                    <a:pt x="28642" y="650"/>
                    <a:pt x="28585" y="667"/>
                    <a:pt x="28534" y="702"/>
                  </a:cubicBezTo>
                  <a:cubicBezTo>
                    <a:pt x="28261" y="889"/>
                    <a:pt x="21833" y="5320"/>
                    <a:pt x="20001" y="8198"/>
                  </a:cubicBezTo>
                  <a:cubicBezTo>
                    <a:pt x="18509" y="10541"/>
                    <a:pt x="13378" y="18349"/>
                    <a:pt x="9951" y="20458"/>
                  </a:cubicBezTo>
                  <a:cubicBezTo>
                    <a:pt x="8316" y="21465"/>
                    <a:pt x="6245" y="21520"/>
                    <a:pt x="4418" y="21570"/>
                  </a:cubicBezTo>
                  <a:cubicBezTo>
                    <a:pt x="2574" y="21620"/>
                    <a:pt x="983" y="21663"/>
                    <a:pt x="595" y="22826"/>
                  </a:cubicBezTo>
                  <a:cubicBezTo>
                    <a:pt x="199" y="24013"/>
                    <a:pt x="467" y="25602"/>
                    <a:pt x="726" y="27139"/>
                  </a:cubicBezTo>
                  <a:cubicBezTo>
                    <a:pt x="907" y="28210"/>
                    <a:pt x="1077" y="29220"/>
                    <a:pt x="974" y="29896"/>
                  </a:cubicBezTo>
                  <a:cubicBezTo>
                    <a:pt x="733" y="31461"/>
                    <a:pt x="1" y="36222"/>
                    <a:pt x="1691" y="38193"/>
                  </a:cubicBezTo>
                  <a:cubicBezTo>
                    <a:pt x="2736" y="39414"/>
                    <a:pt x="3746" y="39830"/>
                    <a:pt x="4429" y="39830"/>
                  </a:cubicBezTo>
                  <a:cubicBezTo>
                    <a:pt x="4434" y="39830"/>
                    <a:pt x="4438" y="39830"/>
                    <a:pt x="4442" y="39830"/>
                  </a:cubicBezTo>
                  <a:cubicBezTo>
                    <a:pt x="4562" y="39830"/>
                    <a:pt x="4681" y="39814"/>
                    <a:pt x="4797" y="39784"/>
                  </a:cubicBezTo>
                  <a:cubicBezTo>
                    <a:pt x="5156" y="39684"/>
                    <a:pt x="5395" y="39432"/>
                    <a:pt x="5452" y="39092"/>
                  </a:cubicBezTo>
                  <a:cubicBezTo>
                    <a:pt x="5480" y="38920"/>
                    <a:pt x="5496" y="38636"/>
                    <a:pt x="5518" y="38241"/>
                  </a:cubicBezTo>
                  <a:cubicBezTo>
                    <a:pt x="5597" y="36791"/>
                    <a:pt x="5763" y="33773"/>
                    <a:pt x="6977" y="31646"/>
                  </a:cubicBezTo>
                  <a:cubicBezTo>
                    <a:pt x="8796" y="28465"/>
                    <a:pt x="11652" y="24681"/>
                    <a:pt x="20157" y="18607"/>
                  </a:cubicBezTo>
                  <a:cubicBezTo>
                    <a:pt x="26767" y="13886"/>
                    <a:pt x="31987" y="9498"/>
                    <a:pt x="35674" y="5565"/>
                  </a:cubicBezTo>
                  <a:cubicBezTo>
                    <a:pt x="37738" y="3364"/>
                    <a:pt x="36307" y="297"/>
                    <a:pt x="36245" y="167"/>
                  </a:cubicBezTo>
                  <a:cubicBezTo>
                    <a:pt x="36195" y="62"/>
                    <a:pt x="36090" y="0"/>
                    <a:pt x="35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4"/>
            <p:cNvSpPr/>
            <p:nvPr/>
          </p:nvSpPr>
          <p:spPr>
            <a:xfrm>
              <a:off x="1490791" y="3994987"/>
              <a:ext cx="588696" cy="544816"/>
            </a:xfrm>
            <a:custGeom>
              <a:avLst/>
              <a:gdLst/>
              <a:ahLst/>
              <a:cxnLst/>
              <a:rect l="l" t="t" r="r" b="b"/>
              <a:pathLst>
                <a:path w="29032" h="26868" extrusionOk="0">
                  <a:moveTo>
                    <a:pt x="27602" y="0"/>
                  </a:moveTo>
                  <a:lnTo>
                    <a:pt x="20320" y="651"/>
                  </a:lnTo>
                  <a:cubicBezTo>
                    <a:pt x="20320" y="651"/>
                    <a:pt x="13689" y="5201"/>
                    <a:pt x="11868" y="8062"/>
                  </a:cubicBezTo>
                  <a:cubicBezTo>
                    <a:pt x="10047" y="10923"/>
                    <a:pt x="5106" y="18335"/>
                    <a:pt x="1726" y="20415"/>
                  </a:cubicBezTo>
                  <a:cubicBezTo>
                    <a:pt x="1191" y="20745"/>
                    <a:pt x="607" y="20969"/>
                    <a:pt x="7" y="21132"/>
                  </a:cubicBezTo>
                  <a:cubicBezTo>
                    <a:pt x="1" y="22952"/>
                    <a:pt x="318" y="25047"/>
                    <a:pt x="1417" y="26868"/>
                  </a:cubicBezTo>
                  <a:cubicBezTo>
                    <a:pt x="3393" y="24596"/>
                    <a:pt x="6461" y="21751"/>
                    <a:pt x="11608" y="18075"/>
                  </a:cubicBezTo>
                  <a:cubicBezTo>
                    <a:pt x="20710" y="11573"/>
                    <a:pt x="25131" y="7152"/>
                    <a:pt x="27082" y="5071"/>
                  </a:cubicBezTo>
                  <a:cubicBezTo>
                    <a:pt x="29032" y="2991"/>
                    <a:pt x="27602" y="1"/>
                    <a:pt x="27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4"/>
            <p:cNvSpPr/>
            <p:nvPr/>
          </p:nvSpPr>
          <p:spPr>
            <a:xfrm>
              <a:off x="1484850" y="3989065"/>
              <a:ext cx="601289" cy="556678"/>
            </a:xfrm>
            <a:custGeom>
              <a:avLst/>
              <a:gdLst/>
              <a:ahLst/>
              <a:cxnLst/>
              <a:rect l="l" t="t" r="r" b="b"/>
              <a:pathLst>
                <a:path w="29653" h="27453" extrusionOk="0">
                  <a:moveTo>
                    <a:pt x="27708" y="602"/>
                  </a:moveTo>
                  <a:lnTo>
                    <a:pt x="27708" y="602"/>
                  </a:lnTo>
                  <a:cubicBezTo>
                    <a:pt x="27963" y="1261"/>
                    <a:pt x="28683" y="3540"/>
                    <a:pt x="27161" y="5163"/>
                  </a:cubicBezTo>
                  <a:cubicBezTo>
                    <a:pt x="23501" y="9068"/>
                    <a:pt x="18309" y="13430"/>
                    <a:pt x="11731" y="18129"/>
                  </a:cubicBezTo>
                  <a:cubicBezTo>
                    <a:pt x="7368" y="21245"/>
                    <a:pt x="4101" y="24040"/>
                    <a:pt x="1761" y="26660"/>
                  </a:cubicBezTo>
                  <a:cubicBezTo>
                    <a:pt x="1008" y="25262"/>
                    <a:pt x="615" y="23578"/>
                    <a:pt x="592" y="21645"/>
                  </a:cubicBezTo>
                  <a:lnTo>
                    <a:pt x="593" y="21645"/>
                  </a:lnTo>
                  <a:cubicBezTo>
                    <a:pt x="1198" y="21464"/>
                    <a:pt x="1716" y="21237"/>
                    <a:pt x="2172" y="20956"/>
                  </a:cubicBezTo>
                  <a:cubicBezTo>
                    <a:pt x="5705" y="18782"/>
                    <a:pt x="10900" y="10880"/>
                    <a:pt x="12408" y="8511"/>
                  </a:cubicBezTo>
                  <a:cubicBezTo>
                    <a:pt x="14082" y="5880"/>
                    <a:pt x="20037" y="1698"/>
                    <a:pt x="20716" y="1227"/>
                  </a:cubicBezTo>
                  <a:lnTo>
                    <a:pt x="27708" y="602"/>
                  </a:lnTo>
                  <a:close/>
                  <a:moveTo>
                    <a:pt x="27892" y="0"/>
                  </a:moveTo>
                  <a:cubicBezTo>
                    <a:pt x="27885" y="0"/>
                    <a:pt x="27877" y="0"/>
                    <a:pt x="27869" y="1"/>
                  </a:cubicBezTo>
                  <a:lnTo>
                    <a:pt x="20587" y="651"/>
                  </a:lnTo>
                  <a:cubicBezTo>
                    <a:pt x="20537" y="656"/>
                    <a:pt x="20489" y="673"/>
                    <a:pt x="20448" y="701"/>
                  </a:cubicBezTo>
                  <a:cubicBezTo>
                    <a:pt x="20175" y="888"/>
                    <a:pt x="13745" y="5319"/>
                    <a:pt x="11914" y="8197"/>
                  </a:cubicBezTo>
                  <a:cubicBezTo>
                    <a:pt x="10423" y="10540"/>
                    <a:pt x="5292" y="18349"/>
                    <a:pt x="1864" y="20458"/>
                  </a:cubicBezTo>
                  <a:cubicBezTo>
                    <a:pt x="1403" y="20743"/>
                    <a:pt x="866" y="20966"/>
                    <a:pt x="222" y="21143"/>
                  </a:cubicBezTo>
                  <a:cubicBezTo>
                    <a:pt x="95" y="21177"/>
                    <a:pt x="7" y="21293"/>
                    <a:pt x="7" y="21424"/>
                  </a:cubicBezTo>
                  <a:cubicBezTo>
                    <a:pt x="0" y="23723"/>
                    <a:pt x="489" y="25704"/>
                    <a:pt x="1459" y="27312"/>
                  </a:cubicBezTo>
                  <a:cubicBezTo>
                    <a:pt x="1508" y="27392"/>
                    <a:pt x="1592" y="27443"/>
                    <a:pt x="1684" y="27451"/>
                  </a:cubicBezTo>
                  <a:cubicBezTo>
                    <a:pt x="1693" y="27452"/>
                    <a:pt x="1702" y="27452"/>
                    <a:pt x="1710" y="27452"/>
                  </a:cubicBezTo>
                  <a:cubicBezTo>
                    <a:pt x="1795" y="27452"/>
                    <a:pt x="1875" y="27416"/>
                    <a:pt x="1932" y="27353"/>
                  </a:cubicBezTo>
                  <a:cubicBezTo>
                    <a:pt x="4258" y="24678"/>
                    <a:pt x="7574" y="21818"/>
                    <a:pt x="12071" y="18606"/>
                  </a:cubicBezTo>
                  <a:cubicBezTo>
                    <a:pt x="18681" y="13885"/>
                    <a:pt x="23903" y="9497"/>
                    <a:pt x="27589" y="5564"/>
                  </a:cubicBezTo>
                  <a:cubicBezTo>
                    <a:pt x="29652" y="3363"/>
                    <a:pt x="28221" y="296"/>
                    <a:pt x="28159" y="166"/>
                  </a:cubicBezTo>
                  <a:cubicBezTo>
                    <a:pt x="28109" y="64"/>
                    <a:pt x="28005" y="0"/>
                    <a:pt x="278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4"/>
            <p:cNvSpPr/>
            <p:nvPr/>
          </p:nvSpPr>
          <p:spPr>
            <a:xfrm>
              <a:off x="1325378" y="4427901"/>
              <a:ext cx="121645" cy="362927"/>
            </a:xfrm>
            <a:custGeom>
              <a:avLst/>
              <a:gdLst/>
              <a:ahLst/>
              <a:cxnLst/>
              <a:rect l="l" t="t" r="r" b="b"/>
              <a:pathLst>
                <a:path w="5999" h="17898" extrusionOk="0">
                  <a:moveTo>
                    <a:pt x="5999" y="143"/>
                  </a:moveTo>
                  <a:cubicBezTo>
                    <a:pt x="3458" y="341"/>
                    <a:pt x="1077" y="0"/>
                    <a:pt x="651" y="1278"/>
                  </a:cubicBezTo>
                  <a:cubicBezTo>
                    <a:pt x="1" y="3228"/>
                    <a:pt x="1301" y="6610"/>
                    <a:pt x="1041" y="8300"/>
                  </a:cubicBezTo>
                  <a:cubicBezTo>
                    <a:pt x="781" y="9990"/>
                    <a:pt x="131" y="14542"/>
                    <a:pt x="1691" y="16362"/>
                  </a:cubicBezTo>
                  <a:cubicBezTo>
                    <a:pt x="2634" y="17462"/>
                    <a:pt x="3577" y="17897"/>
                    <a:pt x="4204" y="17897"/>
                  </a:cubicBezTo>
                  <a:cubicBezTo>
                    <a:pt x="4614" y="17897"/>
                    <a:pt x="4890" y="17711"/>
                    <a:pt x="4941" y="17402"/>
                  </a:cubicBezTo>
                  <a:cubicBezTo>
                    <a:pt x="5014" y="16961"/>
                    <a:pt x="5005" y="15485"/>
                    <a:pt x="5264" y="13791"/>
                  </a:cubicBezTo>
                  <a:cubicBezTo>
                    <a:pt x="4416" y="13076"/>
                    <a:pt x="3500" y="11622"/>
                    <a:pt x="3771" y="9730"/>
                  </a:cubicBezTo>
                  <a:cubicBezTo>
                    <a:pt x="4105" y="7393"/>
                    <a:pt x="5580" y="1732"/>
                    <a:pt x="5999" y="143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4"/>
            <p:cNvSpPr/>
            <p:nvPr/>
          </p:nvSpPr>
          <p:spPr>
            <a:xfrm>
              <a:off x="1320876" y="4424838"/>
              <a:ext cx="132392" cy="371910"/>
            </a:xfrm>
            <a:custGeom>
              <a:avLst/>
              <a:gdLst/>
              <a:ahLst/>
              <a:cxnLst/>
              <a:rect l="l" t="t" r="r" b="b"/>
              <a:pathLst>
                <a:path w="6529" h="18341" extrusionOk="0">
                  <a:moveTo>
                    <a:pt x="5834" y="613"/>
                  </a:moveTo>
                  <a:cubicBezTo>
                    <a:pt x="5305" y="2636"/>
                    <a:pt x="4015" y="7661"/>
                    <a:pt x="3703" y="9841"/>
                  </a:cubicBezTo>
                  <a:cubicBezTo>
                    <a:pt x="3436" y="11717"/>
                    <a:pt x="4266" y="13224"/>
                    <a:pt x="5173" y="14057"/>
                  </a:cubicBezTo>
                  <a:cubicBezTo>
                    <a:pt x="5021" y="15106"/>
                    <a:pt x="4969" y="16071"/>
                    <a:pt x="4933" y="16720"/>
                  </a:cubicBezTo>
                  <a:cubicBezTo>
                    <a:pt x="4913" y="17081"/>
                    <a:pt x="4897" y="17365"/>
                    <a:pt x="4874" y="17504"/>
                  </a:cubicBezTo>
                  <a:cubicBezTo>
                    <a:pt x="4868" y="17546"/>
                    <a:pt x="4847" y="17672"/>
                    <a:pt x="4640" y="17730"/>
                  </a:cubicBezTo>
                  <a:cubicBezTo>
                    <a:pt x="4574" y="17748"/>
                    <a:pt x="4500" y="17757"/>
                    <a:pt x="4418" y="17757"/>
                  </a:cubicBezTo>
                  <a:cubicBezTo>
                    <a:pt x="3874" y="17757"/>
                    <a:pt x="3005" y="17339"/>
                    <a:pt x="2134" y="16323"/>
                  </a:cubicBezTo>
                  <a:cubicBezTo>
                    <a:pt x="1129" y="15149"/>
                    <a:pt x="933" y="12516"/>
                    <a:pt x="1552" y="8495"/>
                  </a:cubicBezTo>
                  <a:cubicBezTo>
                    <a:pt x="1670" y="7726"/>
                    <a:pt x="1493" y="6669"/>
                    <a:pt x="1303" y="5553"/>
                  </a:cubicBezTo>
                  <a:cubicBezTo>
                    <a:pt x="1068" y="4154"/>
                    <a:pt x="801" y="2569"/>
                    <a:pt x="1150" y="1522"/>
                  </a:cubicBezTo>
                  <a:cubicBezTo>
                    <a:pt x="1408" y="748"/>
                    <a:pt x="2810" y="710"/>
                    <a:pt x="4434" y="667"/>
                  </a:cubicBezTo>
                  <a:cubicBezTo>
                    <a:pt x="4889" y="654"/>
                    <a:pt x="5356" y="641"/>
                    <a:pt x="5834" y="613"/>
                  </a:cubicBezTo>
                  <a:close/>
                  <a:moveTo>
                    <a:pt x="6223" y="0"/>
                  </a:moveTo>
                  <a:cubicBezTo>
                    <a:pt x="6215" y="0"/>
                    <a:pt x="6207" y="1"/>
                    <a:pt x="6199" y="1"/>
                  </a:cubicBezTo>
                  <a:cubicBezTo>
                    <a:pt x="5589" y="49"/>
                    <a:pt x="4994" y="65"/>
                    <a:pt x="4419" y="80"/>
                  </a:cubicBezTo>
                  <a:cubicBezTo>
                    <a:pt x="2574" y="130"/>
                    <a:pt x="983" y="173"/>
                    <a:pt x="595" y="1336"/>
                  </a:cubicBezTo>
                  <a:cubicBezTo>
                    <a:pt x="199" y="2523"/>
                    <a:pt x="467" y="4112"/>
                    <a:pt x="726" y="5649"/>
                  </a:cubicBezTo>
                  <a:cubicBezTo>
                    <a:pt x="907" y="6720"/>
                    <a:pt x="1077" y="7730"/>
                    <a:pt x="974" y="8406"/>
                  </a:cubicBezTo>
                  <a:cubicBezTo>
                    <a:pt x="733" y="9971"/>
                    <a:pt x="1" y="14732"/>
                    <a:pt x="1691" y="16703"/>
                  </a:cubicBezTo>
                  <a:cubicBezTo>
                    <a:pt x="2736" y="17924"/>
                    <a:pt x="3746" y="18340"/>
                    <a:pt x="4429" y="18340"/>
                  </a:cubicBezTo>
                  <a:cubicBezTo>
                    <a:pt x="4554" y="18340"/>
                    <a:pt x="4677" y="18325"/>
                    <a:pt x="4796" y="18293"/>
                  </a:cubicBezTo>
                  <a:cubicBezTo>
                    <a:pt x="5156" y="18192"/>
                    <a:pt x="5395" y="17940"/>
                    <a:pt x="5452" y="17601"/>
                  </a:cubicBezTo>
                  <a:cubicBezTo>
                    <a:pt x="5480" y="17429"/>
                    <a:pt x="5496" y="17145"/>
                    <a:pt x="5517" y="16751"/>
                  </a:cubicBezTo>
                  <a:cubicBezTo>
                    <a:pt x="5554" y="16080"/>
                    <a:pt x="5610" y="15068"/>
                    <a:pt x="5775" y="13986"/>
                  </a:cubicBezTo>
                  <a:cubicBezTo>
                    <a:pt x="5791" y="13885"/>
                    <a:pt x="5753" y="13784"/>
                    <a:pt x="5675" y="13718"/>
                  </a:cubicBezTo>
                  <a:cubicBezTo>
                    <a:pt x="4840" y="13013"/>
                    <a:pt x="4036" y="11647"/>
                    <a:pt x="4283" y="9922"/>
                  </a:cubicBezTo>
                  <a:cubicBezTo>
                    <a:pt x="4613" y="7614"/>
                    <a:pt x="6066" y="2026"/>
                    <a:pt x="6504" y="368"/>
                  </a:cubicBezTo>
                  <a:cubicBezTo>
                    <a:pt x="6528" y="277"/>
                    <a:pt x="6506" y="179"/>
                    <a:pt x="6446" y="106"/>
                  </a:cubicBezTo>
                  <a:cubicBezTo>
                    <a:pt x="6391" y="38"/>
                    <a:pt x="6309" y="0"/>
                    <a:pt x="6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4"/>
            <p:cNvSpPr/>
            <p:nvPr/>
          </p:nvSpPr>
          <p:spPr>
            <a:xfrm>
              <a:off x="1325398" y="4434816"/>
              <a:ext cx="71600" cy="353193"/>
            </a:xfrm>
            <a:custGeom>
              <a:avLst/>
              <a:gdLst/>
              <a:ahLst/>
              <a:cxnLst/>
              <a:rect l="l" t="t" r="r" b="b"/>
              <a:pathLst>
                <a:path w="3531" h="17418" extrusionOk="0">
                  <a:moveTo>
                    <a:pt x="2247" y="0"/>
                  </a:moveTo>
                  <a:cubicBezTo>
                    <a:pt x="1429" y="117"/>
                    <a:pt x="841" y="363"/>
                    <a:pt x="651" y="937"/>
                  </a:cubicBezTo>
                  <a:cubicBezTo>
                    <a:pt x="1" y="2887"/>
                    <a:pt x="1301" y="6269"/>
                    <a:pt x="1041" y="7959"/>
                  </a:cubicBezTo>
                  <a:cubicBezTo>
                    <a:pt x="781" y="9649"/>
                    <a:pt x="131" y="14201"/>
                    <a:pt x="1691" y="16021"/>
                  </a:cubicBezTo>
                  <a:cubicBezTo>
                    <a:pt x="2339" y="16777"/>
                    <a:pt x="2985" y="17216"/>
                    <a:pt x="3531" y="17418"/>
                  </a:cubicBezTo>
                  <a:cubicBezTo>
                    <a:pt x="1987" y="16041"/>
                    <a:pt x="1690" y="13901"/>
                    <a:pt x="1690" y="11860"/>
                  </a:cubicBezTo>
                  <a:cubicBezTo>
                    <a:pt x="1690" y="9519"/>
                    <a:pt x="2340" y="7829"/>
                    <a:pt x="1820" y="4578"/>
                  </a:cubicBezTo>
                  <a:cubicBezTo>
                    <a:pt x="1485" y="2483"/>
                    <a:pt x="1904" y="879"/>
                    <a:pt x="2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4"/>
            <p:cNvSpPr/>
            <p:nvPr/>
          </p:nvSpPr>
          <p:spPr>
            <a:xfrm>
              <a:off x="1320876" y="4428854"/>
              <a:ext cx="84131" cy="365096"/>
            </a:xfrm>
            <a:custGeom>
              <a:avLst/>
              <a:gdLst/>
              <a:ahLst/>
              <a:cxnLst/>
              <a:rect l="l" t="t" r="r" b="b"/>
              <a:pathLst>
                <a:path w="4149" h="18005" extrusionOk="0">
                  <a:moveTo>
                    <a:pt x="2024" y="679"/>
                  </a:moveTo>
                  <a:cubicBezTo>
                    <a:pt x="1707" y="1685"/>
                    <a:pt x="1468" y="3133"/>
                    <a:pt x="1754" y="4919"/>
                  </a:cubicBezTo>
                  <a:cubicBezTo>
                    <a:pt x="2086" y="6994"/>
                    <a:pt x="1931" y="8426"/>
                    <a:pt x="1783" y="9810"/>
                  </a:cubicBezTo>
                  <a:cubicBezTo>
                    <a:pt x="1703" y="10553"/>
                    <a:pt x="1620" y="11320"/>
                    <a:pt x="1620" y="12154"/>
                  </a:cubicBezTo>
                  <a:cubicBezTo>
                    <a:pt x="1620" y="13497"/>
                    <a:pt x="1732" y="15081"/>
                    <a:pt x="2418" y="16436"/>
                  </a:cubicBezTo>
                  <a:cubicBezTo>
                    <a:pt x="2325" y="16339"/>
                    <a:pt x="2231" y="16237"/>
                    <a:pt x="2134" y="16126"/>
                  </a:cubicBezTo>
                  <a:cubicBezTo>
                    <a:pt x="1129" y="14952"/>
                    <a:pt x="933" y="12318"/>
                    <a:pt x="1552" y="8297"/>
                  </a:cubicBezTo>
                  <a:cubicBezTo>
                    <a:pt x="1670" y="7529"/>
                    <a:pt x="1493" y="6472"/>
                    <a:pt x="1303" y="5355"/>
                  </a:cubicBezTo>
                  <a:cubicBezTo>
                    <a:pt x="1068" y="3957"/>
                    <a:pt x="801" y="2371"/>
                    <a:pt x="1150" y="1324"/>
                  </a:cubicBezTo>
                  <a:cubicBezTo>
                    <a:pt x="1252" y="1016"/>
                    <a:pt x="1528" y="810"/>
                    <a:pt x="2024" y="679"/>
                  </a:cubicBezTo>
                  <a:close/>
                  <a:moveTo>
                    <a:pt x="2472" y="1"/>
                  </a:moveTo>
                  <a:cubicBezTo>
                    <a:pt x="2458" y="1"/>
                    <a:pt x="2443" y="2"/>
                    <a:pt x="2428" y="4"/>
                  </a:cubicBezTo>
                  <a:cubicBezTo>
                    <a:pt x="1772" y="97"/>
                    <a:pt x="869" y="316"/>
                    <a:pt x="595" y="1138"/>
                  </a:cubicBezTo>
                  <a:cubicBezTo>
                    <a:pt x="199" y="2325"/>
                    <a:pt x="467" y="3914"/>
                    <a:pt x="726" y="5451"/>
                  </a:cubicBezTo>
                  <a:cubicBezTo>
                    <a:pt x="907" y="6522"/>
                    <a:pt x="1078" y="7532"/>
                    <a:pt x="974" y="8208"/>
                  </a:cubicBezTo>
                  <a:cubicBezTo>
                    <a:pt x="733" y="9773"/>
                    <a:pt x="1" y="14534"/>
                    <a:pt x="1691" y="16505"/>
                  </a:cubicBezTo>
                  <a:cubicBezTo>
                    <a:pt x="2473" y="17418"/>
                    <a:pt x="3188" y="17815"/>
                    <a:pt x="3652" y="17987"/>
                  </a:cubicBezTo>
                  <a:cubicBezTo>
                    <a:pt x="3684" y="17998"/>
                    <a:pt x="3718" y="18004"/>
                    <a:pt x="3753" y="18004"/>
                  </a:cubicBezTo>
                  <a:lnTo>
                    <a:pt x="3753" y="18003"/>
                  </a:lnTo>
                  <a:cubicBezTo>
                    <a:pt x="4022" y="18003"/>
                    <a:pt x="4148" y="17671"/>
                    <a:pt x="3948" y="17492"/>
                  </a:cubicBezTo>
                  <a:cubicBezTo>
                    <a:pt x="2403" y="16114"/>
                    <a:pt x="2205" y="13914"/>
                    <a:pt x="2205" y="12152"/>
                  </a:cubicBezTo>
                  <a:cubicBezTo>
                    <a:pt x="2205" y="11350"/>
                    <a:pt x="2283" y="10632"/>
                    <a:pt x="2364" y="9871"/>
                  </a:cubicBezTo>
                  <a:cubicBezTo>
                    <a:pt x="2518" y="8448"/>
                    <a:pt x="2677" y="6976"/>
                    <a:pt x="2332" y="4825"/>
                  </a:cubicBezTo>
                  <a:cubicBezTo>
                    <a:pt x="2017" y="2854"/>
                    <a:pt x="2381" y="1331"/>
                    <a:pt x="2743" y="399"/>
                  </a:cubicBezTo>
                  <a:cubicBezTo>
                    <a:pt x="2817" y="204"/>
                    <a:pt x="2671" y="1"/>
                    <a:pt x="2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4"/>
            <p:cNvSpPr/>
            <p:nvPr/>
          </p:nvSpPr>
          <p:spPr>
            <a:xfrm>
              <a:off x="1565377" y="2806340"/>
              <a:ext cx="6185" cy="11761"/>
            </a:xfrm>
            <a:custGeom>
              <a:avLst/>
              <a:gdLst/>
              <a:ahLst/>
              <a:cxnLst/>
              <a:rect l="l" t="t" r="r" b="b"/>
              <a:pathLst>
                <a:path w="305" h="580" extrusionOk="0">
                  <a:moveTo>
                    <a:pt x="0" y="580"/>
                  </a:moveTo>
                  <a:cubicBezTo>
                    <a:pt x="108" y="379"/>
                    <a:pt x="209" y="185"/>
                    <a:pt x="304" y="0"/>
                  </a:cubicBezTo>
                  <a:cubicBezTo>
                    <a:pt x="209" y="185"/>
                    <a:pt x="108" y="379"/>
                    <a:pt x="0" y="58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4"/>
            <p:cNvSpPr/>
            <p:nvPr/>
          </p:nvSpPr>
          <p:spPr>
            <a:xfrm>
              <a:off x="1559415" y="2800398"/>
              <a:ext cx="18919" cy="23644"/>
            </a:xfrm>
            <a:custGeom>
              <a:avLst/>
              <a:gdLst/>
              <a:ahLst/>
              <a:cxnLst/>
              <a:rect l="l" t="t" r="r" b="b"/>
              <a:pathLst>
                <a:path w="933" h="1166" extrusionOk="0">
                  <a:moveTo>
                    <a:pt x="599" y="0"/>
                  </a:moveTo>
                  <a:cubicBezTo>
                    <a:pt x="493" y="0"/>
                    <a:pt x="390" y="58"/>
                    <a:pt x="338" y="160"/>
                  </a:cubicBezTo>
                  <a:lnTo>
                    <a:pt x="338" y="161"/>
                  </a:lnTo>
                  <a:cubicBezTo>
                    <a:pt x="244" y="344"/>
                    <a:pt x="143" y="535"/>
                    <a:pt x="37" y="733"/>
                  </a:cubicBezTo>
                  <a:cubicBezTo>
                    <a:pt x="13" y="775"/>
                    <a:pt x="2" y="823"/>
                    <a:pt x="2" y="871"/>
                  </a:cubicBezTo>
                  <a:cubicBezTo>
                    <a:pt x="1" y="1033"/>
                    <a:pt x="132" y="1165"/>
                    <a:pt x="294" y="1165"/>
                  </a:cubicBezTo>
                  <a:cubicBezTo>
                    <a:pt x="401" y="1164"/>
                    <a:pt x="500" y="1106"/>
                    <a:pt x="551" y="1011"/>
                  </a:cubicBezTo>
                  <a:cubicBezTo>
                    <a:pt x="660" y="809"/>
                    <a:pt x="763" y="614"/>
                    <a:pt x="858" y="426"/>
                  </a:cubicBezTo>
                  <a:cubicBezTo>
                    <a:pt x="933" y="282"/>
                    <a:pt x="876" y="105"/>
                    <a:pt x="732" y="32"/>
                  </a:cubicBezTo>
                  <a:cubicBezTo>
                    <a:pt x="689" y="11"/>
                    <a:pt x="644" y="0"/>
                    <a:pt x="5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4"/>
            <p:cNvSpPr/>
            <p:nvPr/>
          </p:nvSpPr>
          <p:spPr>
            <a:xfrm>
              <a:off x="1555988" y="2820758"/>
              <a:ext cx="7949" cy="14397"/>
            </a:xfrm>
            <a:custGeom>
              <a:avLst/>
              <a:gdLst/>
              <a:ahLst/>
              <a:cxnLst/>
              <a:rect l="l" t="t" r="r" b="b"/>
              <a:pathLst>
                <a:path w="392" h="710" extrusionOk="0">
                  <a:moveTo>
                    <a:pt x="391" y="1"/>
                  </a:moveTo>
                  <a:lnTo>
                    <a:pt x="391" y="1"/>
                  </a:lnTo>
                  <a:cubicBezTo>
                    <a:pt x="336" y="103"/>
                    <a:pt x="279" y="206"/>
                    <a:pt x="221" y="311"/>
                  </a:cubicBezTo>
                  <a:lnTo>
                    <a:pt x="221" y="311"/>
                  </a:lnTo>
                  <a:cubicBezTo>
                    <a:pt x="279" y="206"/>
                    <a:pt x="336" y="102"/>
                    <a:pt x="391" y="1"/>
                  </a:cubicBezTo>
                  <a:close/>
                  <a:moveTo>
                    <a:pt x="221" y="311"/>
                  </a:moveTo>
                  <a:lnTo>
                    <a:pt x="221" y="311"/>
                  </a:lnTo>
                  <a:cubicBezTo>
                    <a:pt x="149" y="441"/>
                    <a:pt x="76" y="573"/>
                    <a:pt x="0" y="709"/>
                  </a:cubicBezTo>
                  <a:cubicBezTo>
                    <a:pt x="76" y="574"/>
                    <a:pt x="149" y="441"/>
                    <a:pt x="221" y="31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4"/>
            <p:cNvSpPr/>
            <p:nvPr/>
          </p:nvSpPr>
          <p:spPr>
            <a:xfrm>
              <a:off x="1549194" y="2814756"/>
              <a:ext cx="21596" cy="26320"/>
            </a:xfrm>
            <a:custGeom>
              <a:avLst/>
              <a:gdLst/>
              <a:ahLst/>
              <a:cxnLst/>
              <a:rect l="l" t="t" r="r" b="b"/>
              <a:pathLst>
                <a:path w="1065" h="1298" extrusionOk="0">
                  <a:moveTo>
                    <a:pt x="729" y="0"/>
                  </a:moveTo>
                  <a:cubicBezTo>
                    <a:pt x="624" y="0"/>
                    <a:pt x="522" y="57"/>
                    <a:pt x="470" y="158"/>
                  </a:cubicBezTo>
                  <a:cubicBezTo>
                    <a:pt x="347" y="383"/>
                    <a:pt x="217" y="617"/>
                    <a:pt x="81" y="860"/>
                  </a:cubicBezTo>
                  <a:lnTo>
                    <a:pt x="80" y="862"/>
                  </a:lnTo>
                  <a:cubicBezTo>
                    <a:pt x="1" y="1003"/>
                    <a:pt x="51" y="1180"/>
                    <a:pt x="191" y="1259"/>
                  </a:cubicBezTo>
                  <a:cubicBezTo>
                    <a:pt x="235" y="1284"/>
                    <a:pt x="284" y="1298"/>
                    <a:pt x="334" y="1298"/>
                  </a:cubicBezTo>
                  <a:cubicBezTo>
                    <a:pt x="440" y="1298"/>
                    <a:pt x="537" y="1241"/>
                    <a:pt x="589" y="1149"/>
                  </a:cubicBezTo>
                  <a:cubicBezTo>
                    <a:pt x="726" y="905"/>
                    <a:pt x="856" y="671"/>
                    <a:pt x="979" y="444"/>
                  </a:cubicBezTo>
                  <a:cubicBezTo>
                    <a:pt x="980" y="442"/>
                    <a:pt x="982" y="440"/>
                    <a:pt x="983" y="437"/>
                  </a:cubicBezTo>
                  <a:cubicBezTo>
                    <a:pt x="1064" y="295"/>
                    <a:pt x="1012" y="115"/>
                    <a:pt x="869" y="36"/>
                  </a:cubicBezTo>
                  <a:cubicBezTo>
                    <a:pt x="825" y="12"/>
                    <a:pt x="777" y="0"/>
                    <a:pt x="7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4"/>
            <p:cNvSpPr/>
            <p:nvPr/>
          </p:nvSpPr>
          <p:spPr>
            <a:xfrm>
              <a:off x="1572717" y="2792449"/>
              <a:ext cx="5637" cy="11680"/>
            </a:xfrm>
            <a:custGeom>
              <a:avLst/>
              <a:gdLst/>
              <a:ahLst/>
              <a:cxnLst/>
              <a:rect l="l" t="t" r="r" b="b"/>
              <a:pathLst>
                <a:path w="278" h="576" extrusionOk="0">
                  <a:moveTo>
                    <a:pt x="277" y="1"/>
                  </a:moveTo>
                  <a:lnTo>
                    <a:pt x="277" y="1"/>
                  </a:lnTo>
                  <a:cubicBezTo>
                    <a:pt x="194" y="182"/>
                    <a:pt x="102" y="372"/>
                    <a:pt x="0" y="575"/>
                  </a:cubicBezTo>
                  <a:cubicBezTo>
                    <a:pt x="102" y="374"/>
                    <a:pt x="194" y="182"/>
                    <a:pt x="2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4"/>
            <p:cNvSpPr/>
            <p:nvPr/>
          </p:nvSpPr>
          <p:spPr>
            <a:xfrm>
              <a:off x="1565944" y="2786507"/>
              <a:ext cx="18351" cy="23522"/>
            </a:xfrm>
            <a:custGeom>
              <a:avLst/>
              <a:gdLst/>
              <a:ahLst/>
              <a:cxnLst/>
              <a:rect l="l" t="t" r="r" b="b"/>
              <a:pathLst>
                <a:path w="905" h="1160" extrusionOk="0">
                  <a:moveTo>
                    <a:pt x="611" y="0"/>
                  </a:moveTo>
                  <a:cubicBezTo>
                    <a:pt x="499" y="0"/>
                    <a:pt x="394" y="65"/>
                    <a:pt x="345" y="170"/>
                  </a:cubicBezTo>
                  <a:cubicBezTo>
                    <a:pt x="264" y="349"/>
                    <a:pt x="173" y="536"/>
                    <a:pt x="73" y="736"/>
                  </a:cubicBezTo>
                  <a:cubicBezTo>
                    <a:pt x="0" y="880"/>
                    <a:pt x="58" y="1055"/>
                    <a:pt x="202" y="1128"/>
                  </a:cubicBezTo>
                  <a:cubicBezTo>
                    <a:pt x="243" y="1149"/>
                    <a:pt x="288" y="1159"/>
                    <a:pt x="333" y="1159"/>
                  </a:cubicBezTo>
                  <a:cubicBezTo>
                    <a:pt x="334" y="1159"/>
                    <a:pt x="335" y="1159"/>
                    <a:pt x="336" y="1159"/>
                  </a:cubicBezTo>
                  <a:cubicBezTo>
                    <a:pt x="447" y="1159"/>
                    <a:pt x="546" y="1097"/>
                    <a:pt x="596" y="999"/>
                  </a:cubicBezTo>
                  <a:cubicBezTo>
                    <a:pt x="698" y="796"/>
                    <a:pt x="789" y="605"/>
                    <a:pt x="874" y="422"/>
                  </a:cubicBezTo>
                  <a:lnTo>
                    <a:pt x="878" y="415"/>
                  </a:lnTo>
                  <a:cubicBezTo>
                    <a:pt x="895" y="376"/>
                    <a:pt x="903" y="335"/>
                    <a:pt x="904" y="292"/>
                  </a:cubicBezTo>
                  <a:cubicBezTo>
                    <a:pt x="903" y="155"/>
                    <a:pt x="808" y="36"/>
                    <a:pt x="673" y="7"/>
                  </a:cubicBezTo>
                  <a:cubicBezTo>
                    <a:pt x="653" y="2"/>
                    <a:pt x="632" y="0"/>
                    <a:pt x="6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4"/>
            <p:cNvSpPr/>
            <p:nvPr/>
          </p:nvSpPr>
          <p:spPr>
            <a:xfrm>
              <a:off x="1545848" y="2838888"/>
              <a:ext cx="8010" cy="14133"/>
            </a:xfrm>
            <a:custGeom>
              <a:avLst/>
              <a:gdLst/>
              <a:ahLst/>
              <a:cxnLst/>
              <a:rect l="l" t="t" r="r" b="b"/>
              <a:pathLst>
                <a:path w="395" h="697" extrusionOk="0">
                  <a:moveTo>
                    <a:pt x="395" y="1"/>
                  </a:moveTo>
                  <a:cubicBezTo>
                    <a:pt x="267" y="226"/>
                    <a:pt x="136" y="456"/>
                    <a:pt x="1" y="696"/>
                  </a:cubicBezTo>
                  <a:cubicBezTo>
                    <a:pt x="138" y="456"/>
                    <a:pt x="267" y="226"/>
                    <a:pt x="3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4"/>
            <p:cNvSpPr/>
            <p:nvPr/>
          </p:nvSpPr>
          <p:spPr>
            <a:xfrm>
              <a:off x="1538446" y="2832906"/>
              <a:ext cx="22204" cy="26036"/>
            </a:xfrm>
            <a:custGeom>
              <a:avLst/>
              <a:gdLst/>
              <a:ahLst/>
              <a:cxnLst/>
              <a:rect l="l" t="t" r="r" b="b"/>
              <a:pathLst>
                <a:path w="1095" h="1284" extrusionOk="0">
                  <a:moveTo>
                    <a:pt x="761" y="0"/>
                  </a:moveTo>
                  <a:cubicBezTo>
                    <a:pt x="659" y="0"/>
                    <a:pt x="560" y="54"/>
                    <a:pt x="506" y="150"/>
                  </a:cubicBezTo>
                  <a:lnTo>
                    <a:pt x="112" y="846"/>
                  </a:lnTo>
                  <a:cubicBezTo>
                    <a:pt x="0" y="1041"/>
                    <a:pt x="141" y="1283"/>
                    <a:pt x="365" y="1284"/>
                  </a:cubicBezTo>
                  <a:cubicBezTo>
                    <a:pt x="470" y="1284"/>
                    <a:pt x="568" y="1227"/>
                    <a:pt x="619" y="1135"/>
                  </a:cubicBezTo>
                  <a:lnTo>
                    <a:pt x="1016" y="436"/>
                  </a:lnTo>
                  <a:cubicBezTo>
                    <a:pt x="1095" y="296"/>
                    <a:pt x="1045" y="117"/>
                    <a:pt x="905" y="38"/>
                  </a:cubicBezTo>
                  <a:cubicBezTo>
                    <a:pt x="859" y="13"/>
                    <a:pt x="810" y="0"/>
                    <a:pt x="7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4"/>
            <p:cNvSpPr/>
            <p:nvPr/>
          </p:nvSpPr>
          <p:spPr>
            <a:xfrm>
              <a:off x="1579450" y="2779410"/>
              <a:ext cx="4339" cy="10565"/>
            </a:xfrm>
            <a:custGeom>
              <a:avLst/>
              <a:gdLst/>
              <a:ahLst/>
              <a:cxnLst/>
              <a:rect l="l" t="t" r="r" b="b"/>
              <a:pathLst>
                <a:path w="214" h="521" extrusionOk="0">
                  <a:moveTo>
                    <a:pt x="214" y="0"/>
                  </a:moveTo>
                  <a:lnTo>
                    <a:pt x="214" y="0"/>
                  </a:lnTo>
                  <a:cubicBezTo>
                    <a:pt x="156" y="161"/>
                    <a:pt x="82" y="337"/>
                    <a:pt x="0" y="520"/>
                  </a:cubicBezTo>
                  <a:cubicBezTo>
                    <a:pt x="82" y="337"/>
                    <a:pt x="156" y="162"/>
                    <a:pt x="2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4"/>
            <p:cNvSpPr/>
            <p:nvPr/>
          </p:nvSpPr>
          <p:spPr>
            <a:xfrm>
              <a:off x="1573488" y="2773468"/>
              <a:ext cx="17013" cy="22427"/>
            </a:xfrm>
            <a:custGeom>
              <a:avLst/>
              <a:gdLst/>
              <a:ahLst/>
              <a:cxnLst/>
              <a:rect l="l" t="t" r="r" b="b"/>
              <a:pathLst>
                <a:path w="839" h="1106" extrusionOk="0">
                  <a:moveTo>
                    <a:pt x="509" y="1"/>
                  </a:moveTo>
                  <a:cubicBezTo>
                    <a:pt x="389" y="1"/>
                    <a:pt x="277" y="74"/>
                    <a:pt x="234" y="194"/>
                  </a:cubicBezTo>
                  <a:cubicBezTo>
                    <a:pt x="177" y="348"/>
                    <a:pt x="105" y="519"/>
                    <a:pt x="26" y="695"/>
                  </a:cubicBezTo>
                  <a:cubicBezTo>
                    <a:pt x="10" y="732"/>
                    <a:pt x="2" y="773"/>
                    <a:pt x="2" y="813"/>
                  </a:cubicBezTo>
                  <a:cubicBezTo>
                    <a:pt x="1" y="975"/>
                    <a:pt x="132" y="1106"/>
                    <a:pt x="293" y="1106"/>
                  </a:cubicBezTo>
                  <a:cubicBezTo>
                    <a:pt x="294" y="1106"/>
                    <a:pt x="295" y="1106"/>
                    <a:pt x="296" y="1106"/>
                  </a:cubicBezTo>
                  <a:cubicBezTo>
                    <a:pt x="411" y="1106"/>
                    <a:pt x="514" y="1038"/>
                    <a:pt x="561" y="933"/>
                  </a:cubicBezTo>
                  <a:cubicBezTo>
                    <a:pt x="646" y="743"/>
                    <a:pt x="723" y="560"/>
                    <a:pt x="783" y="394"/>
                  </a:cubicBezTo>
                  <a:cubicBezTo>
                    <a:pt x="839" y="242"/>
                    <a:pt x="761" y="74"/>
                    <a:pt x="609" y="18"/>
                  </a:cubicBezTo>
                  <a:cubicBezTo>
                    <a:pt x="576" y="6"/>
                    <a:pt x="542" y="1"/>
                    <a:pt x="5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4"/>
            <p:cNvSpPr/>
            <p:nvPr/>
          </p:nvSpPr>
          <p:spPr>
            <a:xfrm>
              <a:off x="1963508" y="2837428"/>
              <a:ext cx="385" cy="8577"/>
            </a:xfrm>
            <a:custGeom>
              <a:avLst/>
              <a:gdLst/>
              <a:ahLst/>
              <a:cxnLst/>
              <a:rect l="l" t="t" r="r" b="b"/>
              <a:pathLst>
                <a:path w="19" h="423" extrusionOk="0">
                  <a:moveTo>
                    <a:pt x="19" y="422"/>
                  </a:moveTo>
                  <a:cubicBezTo>
                    <a:pt x="7" y="265"/>
                    <a:pt x="0" y="122"/>
                    <a:pt x="0" y="1"/>
                  </a:cubicBezTo>
                  <a:cubicBezTo>
                    <a:pt x="0" y="122"/>
                    <a:pt x="7" y="265"/>
                    <a:pt x="19" y="42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4"/>
            <p:cNvSpPr/>
            <p:nvPr/>
          </p:nvSpPr>
          <p:spPr>
            <a:xfrm>
              <a:off x="1957567" y="2831506"/>
              <a:ext cx="12471" cy="20419"/>
            </a:xfrm>
            <a:custGeom>
              <a:avLst/>
              <a:gdLst/>
              <a:ahLst/>
              <a:cxnLst/>
              <a:rect l="l" t="t" r="r" b="b"/>
              <a:pathLst>
                <a:path w="615" h="1007" extrusionOk="0">
                  <a:moveTo>
                    <a:pt x="293" y="0"/>
                  </a:moveTo>
                  <a:cubicBezTo>
                    <a:pt x="132" y="0"/>
                    <a:pt x="1" y="131"/>
                    <a:pt x="1" y="293"/>
                  </a:cubicBezTo>
                  <a:cubicBezTo>
                    <a:pt x="1" y="421"/>
                    <a:pt x="8" y="570"/>
                    <a:pt x="21" y="735"/>
                  </a:cubicBezTo>
                  <a:cubicBezTo>
                    <a:pt x="21" y="735"/>
                    <a:pt x="21" y="736"/>
                    <a:pt x="21" y="736"/>
                  </a:cubicBezTo>
                  <a:cubicBezTo>
                    <a:pt x="31" y="888"/>
                    <a:pt x="159" y="1007"/>
                    <a:pt x="312" y="1007"/>
                  </a:cubicBezTo>
                  <a:lnTo>
                    <a:pt x="334" y="1007"/>
                  </a:lnTo>
                  <a:cubicBezTo>
                    <a:pt x="494" y="995"/>
                    <a:pt x="615" y="855"/>
                    <a:pt x="603" y="694"/>
                  </a:cubicBezTo>
                  <a:cubicBezTo>
                    <a:pt x="593" y="546"/>
                    <a:pt x="586" y="410"/>
                    <a:pt x="586" y="294"/>
                  </a:cubicBezTo>
                  <a:lnTo>
                    <a:pt x="586" y="293"/>
                  </a:lnTo>
                  <a:cubicBezTo>
                    <a:pt x="586" y="131"/>
                    <a:pt x="455" y="0"/>
                    <a:pt x="29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4"/>
            <p:cNvSpPr/>
            <p:nvPr/>
          </p:nvSpPr>
          <p:spPr>
            <a:xfrm>
              <a:off x="1965191" y="2859167"/>
              <a:ext cx="1399" cy="10544"/>
            </a:xfrm>
            <a:custGeom>
              <a:avLst/>
              <a:gdLst/>
              <a:ahLst/>
              <a:cxnLst/>
              <a:rect l="l" t="t" r="r" b="b"/>
              <a:pathLst>
                <a:path w="69" h="520" extrusionOk="0">
                  <a:moveTo>
                    <a:pt x="68" y="519"/>
                  </a:moveTo>
                  <a:cubicBezTo>
                    <a:pt x="44" y="337"/>
                    <a:pt x="21" y="163"/>
                    <a:pt x="1" y="0"/>
                  </a:cubicBezTo>
                  <a:cubicBezTo>
                    <a:pt x="21" y="163"/>
                    <a:pt x="44" y="337"/>
                    <a:pt x="68" y="51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4"/>
            <p:cNvSpPr/>
            <p:nvPr/>
          </p:nvSpPr>
          <p:spPr>
            <a:xfrm>
              <a:off x="1958905" y="2853205"/>
              <a:ext cx="13606" cy="22427"/>
            </a:xfrm>
            <a:custGeom>
              <a:avLst/>
              <a:gdLst/>
              <a:ahLst/>
              <a:cxnLst/>
              <a:rect l="l" t="t" r="r" b="b"/>
              <a:pathLst>
                <a:path w="671" h="1106" extrusionOk="0">
                  <a:moveTo>
                    <a:pt x="309" y="1"/>
                  </a:moveTo>
                  <a:cubicBezTo>
                    <a:pt x="298" y="1"/>
                    <a:pt x="286" y="2"/>
                    <a:pt x="275" y="3"/>
                  </a:cubicBezTo>
                  <a:cubicBezTo>
                    <a:pt x="115" y="23"/>
                    <a:pt x="1" y="169"/>
                    <a:pt x="20" y="329"/>
                  </a:cubicBezTo>
                  <a:cubicBezTo>
                    <a:pt x="39" y="493"/>
                    <a:pt x="64" y="669"/>
                    <a:pt x="88" y="853"/>
                  </a:cubicBezTo>
                  <a:cubicBezTo>
                    <a:pt x="108" y="998"/>
                    <a:pt x="232" y="1106"/>
                    <a:pt x="378" y="1106"/>
                  </a:cubicBezTo>
                  <a:cubicBezTo>
                    <a:pt x="391" y="1106"/>
                    <a:pt x="405" y="1105"/>
                    <a:pt x="418" y="1102"/>
                  </a:cubicBezTo>
                  <a:cubicBezTo>
                    <a:pt x="563" y="1082"/>
                    <a:pt x="671" y="959"/>
                    <a:pt x="671" y="813"/>
                  </a:cubicBezTo>
                  <a:cubicBezTo>
                    <a:pt x="671" y="799"/>
                    <a:pt x="670" y="786"/>
                    <a:pt x="668" y="774"/>
                  </a:cubicBezTo>
                  <a:cubicBezTo>
                    <a:pt x="643" y="593"/>
                    <a:pt x="621" y="421"/>
                    <a:pt x="601" y="259"/>
                  </a:cubicBezTo>
                  <a:cubicBezTo>
                    <a:pt x="583" y="110"/>
                    <a:pt x="456" y="1"/>
                    <a:pt x="3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4"/>
            <p:cNvSpPr/>
            <p:nvPr/>
          </p:nvSpPr>
          <p:spPr>
            <a:xfrm>
              <a:off x="1372810" y="2855111"/>
              <a:ext cx="697850" cy="2038680"/>
            </a:xfrm>
            <a:custGeom>
              <a:avLst/>
              <a:gdLst/>
              <a:ahLst/>
              <a:cxnLst/>
              <a:rect l="l" t="t" r="r" b="b"/>
              <a:pathLst>
                <a:path w="34415" h="100539" extrusionOk="0">
                  <a:moveTo>
                    <a:pt x="8474" y="1"/>
                  </a:moveTo>
                  <a:cubicBezTo>
                    <a:pt x="6564" y="3347"/>
                    <a:pt x="3888" y="7938"/>
                    <a:pt x="2732" y="12653"/>
                  </a:cubicBezTo>
                  <a:cubicBezTo>
                    <a:pt x="1041" y="19544"/>
                    <a:pt x="1" y="25006"/>
                    <a:pt x="2082" y="29687"/>
                  </a:cubicBezTo>
                  <a:cubicBezTo>
                    <a:pt x="4162" y="34368"/>
                    <a:pt x="6116" y="45795"/>
                    <a:pt x="5725" y="50477"/>
                  </a:cubicBezTo>
                  <a:cubicBezTo>
                    <a:pt x="5335" y="55159"/>
                    <a:pt x="2994" y="57759"/>
                    <a:pt x="3514" y="61399"/>
                  </a:cubicBezTo>
                  <a:cubicBezTo>
                    <a:pt x="4035" y="65041"/>
                    <a:pt x="6495" y="72805"/>
                    <a:pt x="7537" y="75276"/>
                  </a:cubicBezTo>
                  <a:cubicBezTo>
                    <a:pt x="8577" y="77747"/>
                    <a:pt x="9493" y="87003"/>
                    <a:pt x="9493" y="87003"/>
                  </a:cubicBezTo>
                  <a:cubicBezTo>
                    <a:pt x="9493" y="87003"/>
                    <a:pt x="8193" y="90412"/>
                    <a:pt x="7933" y="92752"/>
                  </a:cubicBezTo>
                  <a:cubicBezTo>
                    <a:pt x="7673" y="95093"/>
                    <a:pt x="9558" y="96005"/>
                    <a:pt x="12235" y="97462"/>
                  </a:cubicBezTo>
                  <a:cubicBezTo>
                    <a:pt x="14263" y="98566"/>
                    <a:pt x="18065" y="100539"/>
                    <a:pt x="20186" y="100539"/>
                  </a:cubicBezTo>
                  <a:cubicBezTo>
                    <a:pt x="20862" y="100539"/>
                    <a:pt x="21367" y="100338"/>
                    <a:pt x="21590" y="99845"/>
                  </a:cubicBezTo>
                  <a:cubicBezTo>
                    <a:pt x="22510" y="97805"/>
                    <a:pt x="18233" y="92955"/>
                    <a:pt x="16070" y="89408"/>
                  </a:cubicBezTo>
                  <a:cubicBezTo>
                    <a:pt x="13906" y="85860"/>
                    <a:pt x="13992" y="80731"/>
                    <a:pt x="13712" y="75276"/>
                  </a:cubicBezTo>
                  <a:cubicBezTo>
                    <a:pt x="13392" y="69026"/>
                    <a:pt x="13657" y="55939"/>
                    <a:pt x="13657" y="52037"/>
                  </a:cubicBezTo>
                  <a:cubicBezTo>
                    <a:pt x="13657" y="48137"/>
                    <a:pt x="17946" y="27735"/>
                    <a:pt x="17946" y="27735"/>
                  </a:cubicBezTo>
                  <a:cubicBezTo>
                    <a:pt x="17946" y="27735"/>
                    <a:pt x="20547" y="38269"/>
                    <a:pt x="22628" y="43339"/>
                  </a:cubicBezTo>
                  <a:cubicBezTo>
                    <a:pt x="24708" y="48411"/>
                    <a:pt x="24782" y="57601"/>
                    <a:pt x="27123" y="59682"/>
                  </a:cubicBezTo>
                  <a:cubicBezTo>
                    <a:pt x="28136" y="60582"/>
                    <a:pt x="29587" y="61190"/>
                    <a:pt x="30907" y="61190"/>
                  </a:cubicBezTo>
                  <a:cubicBezTo>
                    <a:pt x="32638" y="61190"/>
                    <a:pt x="34145" y="60145"/>
                    <a:pt x="34145" y="57341"/>
                  </a:cubicBezTo>
                  <a:cubicBezTo>
                    <a:pt x="34145" y="52401"/>
                    <a:pt x="34415" y="38451"/>
                    <a:pt x="32380" y="26175"/>
                  </a:cubicBezTo>
                  <a:cubicBezTo>
                    <a:pt x="31762" y="22453"/>
                    <a:pt x="29649" y="15773"/>
                    <a:pt x="30299" y="12261"/>
                  </a:cubicBezTo>
                  <a:cubicBezTo>
                    <a:pt x="30775" y="9690"/>
                    <a:pt x="29928" y="4962"/>
                    <a:pt x="29439" y="1795"/>
                  </a:cubicBezTo>
                  <a:lnTo>
                    <a:pt x="29439" y="1800"/>
                  </a:lnTo>
                  <a:cubicBezTo>
                    <a:pt x="26711" y="2087"/>
                    <a:pt x="24265" y="2207"/>
                    <a:pt x="22080" y="2207"/>
                  </a:cubicBezTo>
                  <a:cubicBezTo>
                    <a:pt x="15092" y="2207"/>
                    <a:pt x="10781" y="973"/>
                    <a:pt x="8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4"/>
            <p:cNvSpPr/>
            <p:nvPr/>
          </p:nvSpPr>
          <p:spPr>
            <a:xfrm>
              <a:off x="1366118" y="2849149"/>
              <a:ext cx="706691" cy="2050542"/>
            </a:xfrm>
            <a:custGeom>
              <a:avLst/>
              <a:gdLst/>
              <a:ahLst/>
              <a:cxnLst/>
              <a:rect l="l" t="t" r="r" b="b"/>
              <a:pathLst>
                <a:path w="34851" h="101124" extrusionOk="0">
                  <a:moveTo>
                    <a:pt x="8931" y="661"/>
                  </a:moveTo>
                  <a:lnTo>
                    <a:pt x="8931" y="663"/>
                  </a:lnTo>
                  <a:cubicBezTo>
                    <a:pt x="11198" y="1579"/>
                    <a:pt x="15506" y="2791"/>
                    <a:pt x="22444" y="2791"/>
                  </a:cubicBezTo>
                  <a:cubicBezTo>
                    <a:pt x="24555" y="2791"/>
                    <a:pt x="26909" y="2679"/>
                    <a:pt x="29523" y="2412"/>
                  </a:cubicBezTo>
                  <a:lnTo>
                    <a:pt x="29640" y="3157"/>
                  </a:lnTo>
                  <a:cubicBezTo>
                    <a:pt x="30112" y="6149"/>
                    <a:pt x="30759" y="10244"/>
                    <a:pt x="30342" y="12502"/>
                  </a:cubicBezTo>
                  <a:cubicBezTo>
                    <a:pt x="29867" y="15065"/>
                    <a:pt x="30800" y="19147"/>
                    <a:pt x="31624" y="22746"/>
                  </a:cubicBezTo>
                  <a:cubicBezTo>
                    <a:pt x="31943" y="24140"/>
                    <a:pt x="32245" y="25457"/>
                    <a:pt x="32421" y="26515"/>
                  </a:cubicBezTo>
                  <a:cubicBezTo>
                    <a:pt x="34265" y="37646"/>
                    <a:pt x="34212" y="50083"/>
                    <a:pt x="34186" y="56059"/>
                  </a:cubicBezTo>
                  <a:cubicBezTo>
                    <a:pt x="34184" y="56654"/>
                    <a:pt x="34182" y="57182"/>
                    <a:pt x="34182" y="57635"/>
                  </a:cubicBezTo>
                  <a:cubicBezTo>
                    <a:pt x="34182" y="59310"/>
                    <a:pt x="33615" y="60451"/>
                    <a:pt x="32541" y="60933"/>
                  </a:cubicBezTo>
                  <a:cubicBezTo>
                    <a:pt x="32137" y="61115"/>
                    <a:pt x="31692" y="61195"/>
                    <a:pt x="31234" y="61195"/>
                  </a:cubicBezTo>
                  <a:cubicBezTo>
                    <a:pt x="29945" y="61195"/>
                    <a:pt x="28549" y="60559"/>
                    <a:pt x="27647" y="59757"/>
                  </a:cubicBezTo>
                  <a:cubicBezTo>
                    <a:pt x="26405" y="58654"/>
                    <a:pt x="25810" y="55257"/>
                    <a:pt x="25180" y="51658"/>
                  </a:cubicBezTo>
                  <a:cubicBezTo>
                    <a:pt x="24673" y="48763"/>
                    <a:pt x="24149" y="45769"/>
                    <a:pt x="23227" y="43523"/>
                  </a:cubicBezTo>
                  <a:cubicBezTo>
                    <a:pt x="21179" y="38529"/>
                    <a:pt x="18586" y="28064"/>
                    <a:pt x="18559" y="27960"/>
                  </a:cubicBezTo>
                  <a:cubicBezTo>
                    <a:pt x="18527" y="27827"/>
                    <a:pt x="18414" y="27739"/>
                    <a:pt x="18270" y="27737"/>
                  </a:cubicBezTo>
                  <a:cubicBezTo>
                    <a:pt x="18134" y="27739"/>
                    <a:pt x="18017" y="27835"/>
                    <a:pt x="17989" y="27969"/>
                  </a:cubicBezTo>
                  <a:cubicBezTo>
                    <a:pt x="17814" y="28803"/>
                    <a:pt x="13694" y="48444"/>
                    <a:pt x="13694" y="52330"/>
                  </a:cubicBezTo>
                  <a:cubicBezTo>
                    <a:pt x="13694" y="53290"/>
                    <a:pt x="13678" y="54806"/>
                    <a:pt x="13658" y="56640"/>
                  </a:cubicBezTo>
                  <a:cubicBezTo>
                    <a:pt x="13599" y="62304"/>
                    <a:pt x="13508" y="70864"/>
                    <a:pt x="13750" y="75585"/>
                  </a:cubicBezTo>
                  <a:cubicBezTo>
                    <a:pt x="13787" y="76302"/>
                    <a:pt x="13817" y="77015"/>
                    <a:pt x="13847" y="77720"/>
                  </a:cubicBezTo>
                  <a:cubicBezTo>
                    <a:pt x="14046" y="82342"/>
                    <a:pt x="14233" y="86709"/>
                    <a:pt x="16149" y="89854"/>
                  </a:cubicBezTo>
                  <a:cubicBezTo>
                    <a:pt x="16741" y="90824"/>
                    <a:pt x="17503" y="91911"/>
                    <a:pt x="18241" y="92962"/>
                  </a:cubicBezTo>
                  <a:cubicBezTo>
                    <a:pt x="20123" y="95644"/>
                    <a:pt x="22256" y="98684"/>
                    <a:pt x="21654" y="100018"/>
                  </a:cubicBezTo>
                  <a:cubicBezTo>
                    <a:pt x="21560" y="100227"/>
                    <a:pt x="21394" y="100370"/>
                    <a:pt x="21145" y="100454"/>
                  </a:cubicBezTo>
                  <a:cubicBezTo>
                    <a:pt x="20987" y="100506"/>
                    <a:pt x="20783" y="100540"/>
                    <a:pt x="20521" y="100540"/>
                  </a:cubicBezTo>
                  <a:cubicBezTo>
                    <a:pt x="19377" y="100540"/>
                    <a:pt x="17125" y="99906"/>
                    <a:pt x="12704" y="97498"/>
                  </a:cubicBezTo>
                  <a:lnTo>
                    <a:pt x="12363" y="97314"/>
                  </a:lnTo>
                  <a:cubicBezTo>
                    <a:pt x="9933" y="95995"/>
                    <a:pt x="8326" y="95123"/>
                    <a:pt x="8554" y="93079"/>
                  </a:cubicBezTo>
                  <a:cubicBezTo>
                    <a:pt x="8807" y="90802"/>
                    <a:pt x="10084" y="87435"/>
                    <a:pt x="10097" y="87401"/>
                  </a:cubicBezTo>
                  <a:cubicBezTo>
                    <a:pt x="10113" y="87358"/>
                    <a:pt x="10119" y="87313"/>
                    <a:pt x="10114" y="87268"/>
                  </a:cubicBezTo>
                  <a:cubicBezTo>
                    <a:pt x="10077" y="86888"/>
                    <a:pt x="9181" y="77939"/>
                    <a:pt x="8136" y="75456"/>
                  </a:cubicBezTo>
                  <a:cubicBezTo>
                    <a:pt x="7098" y="72991"/>
                    <a:pt x="4642" y="65213"/>
                    <a:pt x="4135" y="61653"/>
                  </a:cubicBezTo>
                  <a:cubicBezTo>
                    <a:pt x="3860" y="59729"/>
                    <a:pt x="4411" y="58109"/>
                    <a:pt x="5049" y="56233"/>
                  </a:cubicBezTo>
                  <a:cubicBezTo>
                    <a:pt x="5573" y="54695"/>
                    <a:pt x="6167" y="52950"/>
                    <a:pt x="6346" y="50795"/>
                  </a:cubicBezTo>
                  <a:cubicBezTo>
                    <a:pt x="6747" y="46005"/>
                    <a:pt x="4724" y="34463"/>
                    <a:pt x="2679" y="29862"/>
                  </a:cubicBezTo>
                  <a:cubicBezTo>
                    <a:pt x="612" y="25207"/>
                    <a:pt x="1704" y="19713"/>
                    <a:pt x="3346" y="13016"/>
                  </a:cubicBezTo>
                  <a:cubicBezTo>
                    <a:pt x="4454" y="8503"/>
                    <a:pt x="7000" y="4043"/>
                    <a:pt x="8859" y="787"/>
                  </a:cubicBezTo>
                  <a:lnTo>
                    <a:pt x="8931" y="661"/>
                  </a:lnTo>
                  <a:close/>
                  <a:moveTo>
                    <a:pt x="8805" y="0"/>
                  </a:moveTo>
                  <a:cubicBezTo>
                    <a:pt x="8702" y="0"/>
                    <a:pt x="8604" y="54"/>
                    <a:pt x="8550" y="147"/>
                  </a:cubicBezTo>
                  <a:lnTo>
                    <a:pt x="8351" y="495"/>
                  </a:lnTo>
                  <a:cubicBezTo>
                    <a:pt x="6475" y="3782"/>
                    <a:pt x="3905" y="8282"/>
                    <a:pt x="2778" y="12875"/>
                  </a:cubicBezTo>
                  <a:cubicBezTo>
                    <a:pt x="1108" y="19684"/>
                    <a:pt x="1" y="25275"/>
                    <a:pt x="2145" y="30099"/>
                  </a:cubicBezTo>
                  <a:cubicBezTo>
                    <a:pt x="4161" y="34637"/>
                    <a:pt x="6157" y="46022"/>
                    <a:pt x="5763" y="50746"/>
                  </a:cubicBezTo>
                  <a:cubicBezTo>
                    <a:pt x="5590" y="52828"/>
                    <a:pt x="5033" y="54463"/>
                    <a:pt x="4496" y="56044"/>
                  </a:cubicBezTo>
                  <a:cubicBezTo>
                    <a:pt x="3861" y="57909"/>
                    <a:pt x="3261" y="59671"/>
                    <a:pt x="3555" y="61734"/>
                  </a:cubicBezTo>
                  <a:cubicBezTo>
                    <a:pt x="4088" y="65470"/>
                    <a:pt x="6562" y="73225"/>
                    <a:pt x="7596" y="75683"/>
                  </a:cubicBezTo>
                  <a:cubicBezTo>
                    <a:pt x="8562" y="77974"/>
                    <a:pt x="9440" y="86410"/>
                    <a:pt x="9526" y="87256"/>
                  </a:cubicBezTo>
                  <a:cubicBezTo>
                    <a:pt x="9339" y="87755"/>
                    <a:pt x="8217" y="90813"/>
                    <a:pt x="7972" y="93013"/>
                  </a:cubicBezTo>
                  <a:cubicBezTo>
                    <a:pt x="7702" y="95448"/>
                    <a:pt x="9541" y="96446"/>
                    <a:pt x="12084" y="97827"/>
                  </a:cubicBezTo>
                  <a:lnTo>
                    <a:pt x="12425" y="98011"/>
                  </a:lnTo>
                  <a:cubicBezTo>
                    <a:pt x="16255" y="100096"/>
                    <a:pt x="18920" y="101123"/>
                    <a:pt x="20519" y="101123"/>
                  </a:cubicBezTo>
                  <a:cubicBezTo>
                    <a:pt x="20830" y="101123"/>
                    <a:pt x="21101" y="101084"/>
                    <a:pt x="21332" y="101006"/>
                  </a:cubicBezTo>
                  <a:cubicBezTo>
                    <a:pt x="21737" y="100870"/>
                    <a:pt x="22025" y="100618"/>
                    <a:pt x="22188" y="100259"/>
                  </a:cubicBezTo>
                  <a:cubicBezTo>
                    <a:pt x="22926" y="98621"/>
                    <a:pt x="20883" y="95708"/>
                    <a:pt x="18719" y="92625"/>
                  </a:cubicBezTo>
                  <a:cubicBezTo>
                    <a:pt x="17954" y="91534"/>
                    <a:pt x="17231" y="90503"/>
                    <a:pt x="16650" y="89549"/>
                  </a:cubicBezTo>
                  <a:cubicBezTo>
                    <a:pt x="14811" y="86533"/>
                    <a:pt x="14627" y="82239"/>
                    <a:pt x="14432" y="77694"/>
                  </a:cubicBezTo>
                  <a:cubicBezTo>
                    <a:pt x="14402" y="76988"/>
                    <a:pt x="14372" y="76273"/>
                    <a:pt x="14335" y="75554"/>
                  </a:cubicBezTo>
                  <a:cubicBezTo>
                    <a:pt x="14093" y="70850"/>
                    <a:pt x="14184" y="62302"/>
                    <a:pt x="14244" y="56645"/>
                  </a:cubicBezTo>
                  <a:cubicBezTo>
                    <a:pt x="14263" y="54808"/>
                    <a:pt x="14279" y="53291"/>
                    <a:pt x="14279" y="52330"/>
                  </a:cubicBezTo>
                  <a:cubicBezTo>
                    <a:pt x="14279" y="49059"/>
                    <a:pt x="17377" y="33815"/>
                    <a:pt x="18304" y="29331"/>
                  </a:cubicBezTo>
                  <a:cubicBezTo>
                    <a:pt x="19059" y="32270"/>
                    <a:pt x="21043" y="39739"/>
                    <a:pt x="22686" y="43743"/>
                  </a:cubicBezTo>
                  <a:cubicBezTo>
                    <a:pt x="23583" y="45932"/>
                    <a:pt x="24102" y="48893"/>
                    <a:pt x="24604" y="51758"/>
                  </a:cubicBezTo>
                  <a:cubicBezTo>
                    <a:pt x="25251" y="55459"/>
                    <a:pt x="25864" y="58956"/>
                    <a:pt x="27258" y="60194"/>
                  </a:cubicBezTo>
                  <a:cubicBezTo>
                    <a:pt x="28271" y="61094"/>
                    <a:pt x="29786" y="61782"/>
                    <a:pt x="31224" y="61782"/>
                  </a:cubicBezTo>
                  <a:cubicBezTo>
                    <a:pt x="31764" y="61782"/>
                    <a:pt x="32293" y="61685"/>
                    <a:pt x="32780" y="61466"/>
                  </a:cubicBezTo>
                  <a:cubicBezTo>
                    <a:pt x="33686" y="61058"/>
                    <a:pt x="34767" y="60065"/>
                    <a:pt x="34767" y="57634"/>
                  </a:cubicBezTo>
                  <a:cubicBezTo>
                    <a:pt x="34767" y="57182"/>
                    <a:pt x="34769" y="56657"/>
                    <a:pt x="34771" y="56061"/>
                  </a:cubicBezTo>
                  <a:cubicBezTo>
                    <a:pt x="34797" y="50068"/>
                    <a:pt x="34850" y="37597"/>
                    <a:pt x="32998" y="26420"/>
                  </a:cubicBezTo>
                  <a:cubicBezTo>
                    <a:pt x="32819" y="25344"/>
                    <a:pt x="32516" y="24019"/>
                    <a:pt x="32194" y="22616"/>
                  </a:cubicBezTo>
                  <a:cubicBezTo>
                    <a:pt x="31383" y="19071"/>
                    <a:pt x="30463" y="15052"/>
                    <a:pt x="30916" y="12609"/>
                  </a:cubicBezTo>
                  <a:cubicBezTo>
                    <a:pt x="31353" y="10252"/>
                    <a:pt x="30723" y="6267"/>
                    <a:pt x="30217" y="3067"/>
                  </a:cubicBezTo>
                  <a:lnTo>
                    <a:pt x="30058" y="2046"/>
                  </a:lnTo>
                  <a:cubicBezTo>
                    <a:pt x="30056" y="2036"/>
                    <a:pt x="30055" y="2027"/>
                    <a:pt x="30052" y="2017"/>
                  </a:cubicBezTo>
                  <a:cubicBezTo>
                    <a:pt x="30020" y="1885"/>
                    <a:pt x="29901" y="1795"/>
                    <a:pt x="29770" y="1795"/>
                  </a:cubicBezTo>
                  <a:cubicBezTo>
                    <a:pt x="29751" y="1795"/>
                    <a:pt x="29731" y="1797"/>
                    <a:pt x="29711" y="1801"/>
                  </a:cubicBezTo>
                  <a:cubicBezTo>
                    <a:pt x="29704" y="1804"/>
                    <a:pt x="29697" y="1805"/>
                    <a:pt x="29690" y="1807"/>
                  </a:cubicBezTo>
                  <a:cubicBezTo>
                    <a:pt x="27004" y="2088"/>
                    <a:pt x="24594" y="2205"/>
                    <a:pt x="22443" y="2205"/>
                  </a:cubicBezTo>
                  <a:cubicBezTo>
                    <a:pt x="15358" y="2205"/>
                    <a:pt x="11072" y="932"/>
                    <a:pt x="8917" y="23"/>
                  </a:cubicBezTo>
                  <a:cubicBezTo>
                    <a:pt x="8881" y="8"/>
                    <a:pt x="8842" y="0"/>
                    <a:pt x="8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4"/>
            <p:cNvSpPr/>
            <p:nvPr/>
          </p:nvSpPr>
          <p:spPr>
            <a:xfrm>
              <a:off x="1963954" y="2846979"/>
              <a:ext cx="1014" cy="9855"/>
            </a:xfrm>
            <a:custGeom>
              <a:avLst/>
              <a:gdLst/>
              <a:ahLst/>
              <a:cxnLst/>
              <a:rect l="l" t="t" r="r" b="b"/>
              <a:pathLst>
                <a:path w="50" h="486" extrusionOk="0">
                  <a:moveTo>
                    <a:pt x="0" y="1"/>
                  </a:moveTo>
                  <a:cubicBezTo>
                    <a:pt x="12" y="148"/>
                    <a:pt x="28" y="311"/>
                    <a:pt x="49" y="485"/>
                  </a:cubicBezTo>
                  <a:cubicBezTo>
                    <a:pt x="29" y="311"/>
                    <a:pt x="12" y="148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4"/>
            <p:cNvSpPr/>
            <p:nvPr/>
          </p:nvSpPr>
          <p:spPr>
            <a:xfrm>
              <a:off x="1957769" y="2841058"/>
              <a:ext cx="13424" cy="21697"/>
            </a:xfrm>
            <a:custGeom>
              <a:avLst/>
              <a:gdLst/>
              <a:ahLst/>
              <a:cxnLst/>
              <a:rect l="l" t="t" r="r" b="b"/>
              <a:pathLst>
                <a:path w="662" h="1070" extrusionOk="0">
                  <a:moveTo>
                    <a:pt x="300" y="0"/>
                  </a:moveTo>
                  <a:cubicBezTo>
                    <a:pt x="294" y="0"/>
                    <a:pt x="288" y="0"/>
                    <a:pt x="282" y="1"/>
                  </a:cubicBezTo>
                  <a:cubicBezTo>
                    <a:pt x="121" y="13"/>
                    <a:pt x="0" y="155"/>
                    <a:pt x="13" y="315"/>
                  </a:cubicBezTo>
                  <a:cubicBezTo>
                    <a:pt x="13" y="316"/>
                    <a:pt x="13" y="319"/>
                    <a:pt x="13" y="320"/>
                  </a:cubicBezTo>
                  <a:cubicBezTo>
                    <a:pt x="20" y="391"/>
                    <a:pt x="26" y="467"/>
                    <a:pt x="34" y="546"/>
                  </a:cubicBezTo>
                  <a:cubicBezTo>
                    <a:pt x="43" y="631"/>
                    <a:pt x="52" y="719"/>
                    <a:pt x="63" y="811"/>
                  </a:cubicBezTo>
                  <a:cubicBezTo>
                    <a:pt x="80" y="958"/>
                    <a:pt x="204" y="1070"/>
                    <a:pt x="353" y="1070"/>
                  </a:cubicBezTo>
                  <a:cubicBezTo>
                    <a:pt x="365" y="1070"/>
                    <a:pt x="375" y="1070"/>
                    <a:pt x="387" y="1069"/>
                  </a:cubicBezTo>
                  <a:cubicBezTo>
                    <a:pt x="547" y="1050"/>
                    <a:pt x="662" y="905"/>
                    <a:pt x="643" y="745"/>
                  </a:cubicBezTo>
                  <a:cubicBezTo>
                    <a:pt x="643" y="744"/>
                    <a:pt x="643" y="742"/>
                    <a:pt x="643" y="741"/>
                  </a:cubicBezTo>
                  <a:cubicBezTo>
                    <a:pt x="635" y="663"/>
                    <a:pt x="627" y="587"/>
                    <a:pt x="619" y="514"/>
                  </a:cubicBezTo>
                  <a:cubicBezTo>
                    <a:pt x="611" y="434"/>
                    <a:pt x="604" y="356"/>
                    <a:pt x="598" y="284"/>
                  </a:cubicBezTo>
                  <a:cubicBezTo>
                    <a:pt x="597" y="278"/>
                    <a:pt x="597" y="273"/>
                    <a:pt x="597" y="269"/>
                  </a:cubicBezTo>
                  <a:cubicBezTo>
                    <a:pt x="583" y="113"/>
                    <a:pt x="451" y="0"/>
                    <a:pt x="3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4"/>
            <p:cNvSpPr/>
            <p:nvPr/>
          </p:nvSpPr>
          <p:spPr>
            <a:xfrm>
              <a:off x="1967159" y="2873808"/>
              <a:ext cx="1541" cy="10463"/>
            </a:xfrm>
            <a:custGeom>
              <a:avLst/>
              <a:gdLst/>
              <a:ahLst/>
              <a:cxnLst/>
              <a:rect l="l" t="t" r="r" b="b"/>
              <a:pathLst>
                <a:path w="76" h="516" extrusionOk="0">
                  <a:moveTo>
                    <a:pt x="76" y="516"/>
                  </a:moveTo>
                  <a:cubicBezTo>
                    <a:pt x="49" y="338"/>
                    <a:pt x="23" y="166"/>
                    <a:pt x="0" y="0"/>
                  </a:cubicBezTo>
                  <a:cubicBezTo>
                    <a:pt x="23" y="166"/>
                    <a:pt x="49" y="338"/>
                    <a:pt x="76" y="51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4"/>
            <p:cNvSpPr/>
            <p:nvPr/>
          </p:nvSpPr>
          <p:spPr>
            <a:xfrm>
              <a:off x="1960892" y="2868008"/>
              <a:ext cx="13748" cy="22204"/>
            </a:xfrm>
            <a:custGeom>
              <a:avLst/>
              <a:gdLst/>
              <a:ahLst/>
              <a:cxnLst/>
              <a:rect l="l" t="t" r="r" b="b"/>
              <a:pathLst>
                <a:path w="678" h="1095" extrusionOk="0">
                  <a:moveTo>
                    <a:pt x="310" y="0"/>
                  </a:moveTo>
                  <a:cubicBezTo>
                    <a:pt x="296" y="0"/>
                    <a:pt x="282" y="1"/>
                    <a:pt x="269" y="3"/>
                  </a:cubicBezTo>
                  <a:cubicBezTo>
                    <a:pt x="111" y="26"/>
                    <a:pt x="0" y="170"/>
                    <a:pt x="19" y="328"/>
                  </a:cubicBezTo>
                  <a:lnTo>
                    <a:pt x="96" y="846"/>
                  </a:lnTo>
                  <a:cubicBezTo>
                    <a:pt x="117" y="989"/>
                    <a:pt x="240" y="1094"/>
                    <a:pt x="385" y="1094"/>
                  </a:cubicBezTo>
                  <a:cubicBezTo>
                    <a:pt x="399" y="1094"/>
                    <a:pt x="414" y="1093"/>
                    <a:pt x="428" y="1091"/>
                  </a:cubicBezTo>
                  <a:cubicBezTo>
                    <a:pt x="572" y="1069"/>
                    <a:pt x="677" y="946"/>
                    <a:pt x="677" y="802"/>
                  </a:cubicBezTo>
                  <a:cubicBezTo>
                    <a:pt x="677" y="787"/>
                    <a:pt x="676" y="773"/>
                    <a:pt x="674" y="758"/>
                  </a:cubicBezTo>
                  <a:lnTo>
                    <a:pt x="598" y="246"/>
                  </a:lnTo>
                  <a:cubicBezTo>
                    <a:pt x="575" y="103"/>
                    <a:pt x="451" y="0"/>
                    <a:pt x="3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4"/>
            <p:cNvSpPr/>
            <p:nvPr/>
          </p:nvSpPr>
          <p:spPr>
            <a:xfrm>
              <a:off x="1423973" y="2481959"/>
              <a:ext cx="1866" cy="2474"/>
            </a:xfrm>
            <a:custGeom>
              <a:avLst/>
              <a:gdLst/>
              <a:ahLst/>
              <a:cxnLst/>
              <a:rect l="l" t="t" r="r" b="b"/>
              <a:pathLst>
                <a:path w="92" h="122" extrusionOk="0">
                  <a:moveTo>
                    <a:pt x="92" y="0"/>
                  </a:moveTo>
                  <a:lnTo>
                    <a:pt x="15" y="102"/>
                  </a:lnTo>
                  <a:lnTo>
                    <a:pt x="15" y="102"/>
                  </a:lnTo>
                  <a:cubicBezTo>
                    <a:pt x="44" y="64"/>
                    <a:pt x="70" y="30"/>
                    <a:pt x="92" y="0"/>
                  </a:cubicBezTo>
                  <a:close/>
                  <a:moveTo>
                    <a:pt x="15" y="102"/>
                  </a:moveTo>
                  <a:cubicBezTo>
                    <a:pt x="10" y="109"/>
                    <a:pt x="5" y="115"/>
                    <a:pt x="0" y="122"/>
                  </a:cubicBezTo>
                  <a:lnTo>
                    <a:pt x="15" y="102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4"/>
            <p:cNvSpPr/>
            <p:nvPr/>
          </p:nvSpPr>
          <p:spPr>
            <a:xfrm>
              <a:off x="1416288" y="2476017"/>
              <a:ext cx="16263" cy="14356"/>
            </a:xfrm>
            <a:custGeom>
              <a:avLst/>
              <a:gdLst/>
              <a:ahLst/>
              <a:cxnLst/>
              <a:rect l="l" t="t" r="r" b="b"/>
              <a:pathLst>
                <a:path w="802" h="708" extrusionOk="0">
                  <a:moveTo>
                    <a:pt x="472" y="1"/>
                  </a:moveTo>
                  <a:cubicBezTo>
                    <a:pt x="383" y="1"/>
                    <a:pt x="296" y="40"/>
                    <a:pt x="239" y="115"/>
                  </a:cubicBezTo>
                  <a:lnTo>
                    <a:pt x="146" y="240"/>
                  </a:lnTo>
                  <a:cubicBezTo>
                    <a:pt x="1" y="432"/>
                    <a:pt x="138" y="708"/>
                    <a:pt x="379" y="708"/>
                  </a:cubicBezTo>
                  <a:cubicBezTo>
                    <a:pt x="471" y="708"/>
                    <a:pt x="558" y="665"/>
                    <a:pt x="614" y="590"/>
                  </a:cubicBezTo>
                  <a:lnTo>
                    <a:pt x="704" y="471"/>
                  </a:lnTo>
                  <a:cubicBezTo>
                    <a:pt x="802" y="342"/>
                    <a:pt x="777" y="158"/>
                    <a:pt x="648" y="61"/>
                  </a:cubicBezTo>
                  <a:cubicBezTo>
                    <a:pt x="596" y="20"/>
                    <a:pt x="533" y="1"/>
                    <a:pt x="4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4"/>
            <p:cNvSpPr/>
            <p:nvPr/>
          </p:nvSpPr>
          <p:spPr>
            <a:xfrm>
              <a:off x="1416206" y="2490071"/>
              <a:ext cx="3467" cy="4562"/>
            </a:xfrm>
            <a:custGeom>
              <a:avLst/>
              <a:gdLst/>
              <a:ahLst/>
              <a:cxnLst/>
              <a:rect l="l" t="t" r="r" b="b"/>
              <a:pathLst>
                <a:path w="171" h="225" extrusionOk="0">
                  <a:moveTo>
                    <a:pt x="171" y="1"/>
                  </a:moveTo>
                  <a:cubicBezTo>
                    <a:pt x="127" y="57"/>
                    <a:pt x="83" y="116"/>
                    <a:pt x="35" y="179"/>
                  </a:cubicBezTo>
                  <a:lnTo>
                    <a:pt x="35" y="179"/>
                  </a:lnTo>
                  <a:cubicBezTo>
                    <a:pt x="83" y="116"/>
                    <a:pt x="128" y="57"/>
                    <a:pt x="171" y="1"/>
                  </a:cubicBezTo>
                  <a:close/>
                  <a:moveTo>
                    <a:pt x="35" y="179"/>
                  </a:moveTo>
                  <a:lnTo>
                    <a:pt x="35" y="179"/>
                  </a:lnTo>
                  <a:cubicBezTo>
                    <a:pt x="23" y="194"/>
                    <a:pt x="12" y="209"/>
                    <a:pt x="0" y="225"/>
                  </a:cubicBezTo>
                  <a:cubicBezTo>
                    <a:pt x="12" y="209"/>
                    <a:pt x="23" y="194"/>
                    <a:pt x="35" y="17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4"/>
            <p:cNvSpPr/>
            <p:nvPr/>
          </p:nvSpPr>
          <p:spPr>
            <a:xfrm>
              <a:off x="1408501" y="2484149"/>
              <a:ext cx="17885" cy="16425"/>
            </a:xfrm>
            <a:custGeom>
              <a:avLst/>
              <a:gdLst/>
              <a:ahLst/>
              <a:cxnLst/>
              <a:rect l="l" t="t" r="r" b="b"/>
              <a:pathLst>
                <a:path w="882" h="810" extrusionOk="0">
                  <a:moveTo>
                    <a:pt x="551" y="1"/>
                  </a:moveTo>
                  <a:cubicBezTo>
                    <a:pt x="463" y="1"/>
                    <a:pt x="375" y="40"/>
                    <a:pt x="317" y="116"/>
                  </a:cubicBezTo>
                  <a:lnTo>
                    <a:pt x="148" y="339"/>
                  </a:lnTo>
                  <a:cubicBezTo>
                    <a:pt x="0" y="532"/>
                    <a:pt x="137" y="809"/>
                    <a:pt x="380" y="809"/>
                  </a:cubicBezTo>
                  <a:cubicBezTo>
                    <a:pt x="471" y="809"/>
                    <a:pt x="556" y="767"/>
                    <a:pt x="612" y="695"/>
                  </a:cubicBezTo>
                  <a:lnTo>
                    <a:pt x="784" y="470"/>
                  </a:lnTo>
                  <a:cubicBezTo>
                    <a:pt x="882" y="341"/>
                    <a:pt x="856" y="158"/>
                    <a:pt x="727" y="60"/>
                  </a:cubicBezTo>
                  <a:cubicBezTo>
                    <a:pt x="675" y="20"/>
                    <a:pt x="612" y="1"/>
                    <a:pt x="5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4"/>
            <p:cNvSpPr/>
            <p:nvPr/>
          </p:nvSpPr>
          <p:spPr>
            <a:xfrm>
              <a:off x="1420546" y="2485062"/>
              <a:ext cx="2961" cy="3853"/>
            </a:xfrm>
            <a:custGeom>
              <a:avLst/>
              <a:gdLst/>
              <a:ahLst/>
              <a:cxnLst/>
              <a:rect l="l" t="t" r="r" b="b"/>
              <a:pathLst>
                <a:path w="146" h="190" extrusionOk="0">
                  <a:moveTo>
                    <a:pt x="146" y="0"/>
                  </a:moveTo>
                  <a:lnTo>
                    <a:pt x="146" y="0"/>
                  </a:lnTo>
                  <a:cubicBezTo>
                    <a:pt x="103" y="56"/>
                    <a:pt x="55" y="119"/>
                    <a:pt x="1" y="190"/>
                  </a:cubicBezTo>
                  <a:cubicBezTo>
                    <a:pt x="54" y="121"/>
                    <a:pt x="104" y="56"/>
                    <a:pt x="1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4"/>
            <p:cNvSpPr/>
            <p:nvPr/>
          </p:nvSpPr>
          <p:spPr>
            <a:xfrm>
              <a:off x="1412881" y="2479222"/>
              <a:ext cx="17276" cy="15654"/>
            </a:xfrm>
            <a:custGeom>
              <a:avLst/>
              <a:gdLst/>
              <a:ahLst/>
              <a:cxnLst/>
              <a:rect l="l" t="t" r="r" b="b"/>
              <a:pathLst>
                <a:path w="852" h="772" extrusionOk="0">
                  <a:moveTo>
                    <a:pt x="521" y="0"/>
                  </a:moveTo>
                  <a:cubicBezTo>
                    <a:pt x="434" y="0"/>
                    <a:pt x="349" y="38"/>
                    <a:pt x="292" y="111"/>
                  </a:cubicBezTo>
                  <a:lnTo>
                    <a:pt x="147" y="301"/>
                  </a:lnTo>
                  <a:cubicBezTo>
                    <a:pt x="0" y="494"/>
                    <a:pt x="137" y="771"/>
                    <a:pt x="379" y="771"/>
                  </a:cubicBezTo>
                  <a:cubicBezTo>
                    <a:pt x="471" y="771"/>
                    <a:pt x="556" y="729"/>
                    <a:pt x="612" y="656"/>
                  </a:cubicBezTo>
                  <a:lnTo>
                    <a:pt x="755" y="468"/>
                  </a:lnTo>
                  <a:lnTo>
                    <a:pt x="757" y="466"/>
                  </a:lnTo>
                  <a:cubicBezTo>
                    <a:pt x="851" y="337"/>
                    <a:pt x="825" y="157"/>
                    <a:pt x="698" y="61"/>
                  </a:cubicBezTo>
                  <a:cubicBezTo>
                    <a:pt x="645" y="20"/>
                    <a:pt x="583" y="0"/>
                    <a:pt x="5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4"/>
            <p:cNvSpPr/>
            <p:nvPr/>
          </p:nvSpPr>
          <p:spPr>
            <a:xfrm>
              <a:off x="1674354" y="3097585"/>
              <a:ext cx="99360" cy="341189"/>
            </a:xfrm>
            <a:custGeom>
              <a:avLst/>
              <a:gdLst/>
              <a:ahLst/>
              <a:cxnLst/>
              <a:rect l="l" t="t" r="r" b="b"/>
              <a:pathLst>
                <a:path w="4900" h="16826" extrusionOk="0">
                  <a:moveTo>
                    <a:pt x="251" y="1"/>
                  </a:moveTo>
                  <a:cubicBezTo>
                    <a:pt x="211" y="1"/>
                    <a:pt x="171" y="11"/>
                    <a:pt x="136" y="34"/>
                  </a:cubicBezTo>
                  <a:cubicBezTo>
                    <a:pt x="32" y="99"/>
                    <a:pt x="1" y="235"/>
                    <a:pt x="66" y="338"/>
                  </a:cubicBezTo>
                  <a:cubicBezTo>
                    <a:pt x="96" y="384"/>
                    <a:pt x="3013" y="5064"/>
                    <a:pt x="3733" y="7371"/>
                  </a:cubicBezTo>
                  <a:cubicBezTo>
                    <a:pt x="4445" y="9648"/>
                    <a:pt x="2714" y="16483"/>
                    <a:pt x="2696" y="16551"/>
                  </a:cubicBezTo>
                  <a:cubicBezTo>
                    <a:pt x="2661" y="16691"/>
                    <a:pt x="2766" y="16825"/>
                    <a:pt x="2910" y="16825"/>
                  </a:cubicBezTo>
                  <a:cubicBezTo>
                    <a:pt x="3010" y="16825"/>
                    <a:pt x="3097" y="16757"/>
                    <a:pt x="3122" y="16660"/>
                  </a:cubicBezTo>
                  <a:cubicBezTo>
                    <a:pt x="3194" y="16375"/>
                    <a:pt x="4900" y="9635"/>
                    <a:pt x="4152" y="7240"/>
                  </a:cubicBezTo>
                  <a:cubicBezTo>
                    <a:pt x="3414" y="4879"/>
                    <a:pt x="559" y="299"/>
                    <a:pt x="438" y="105"/>
                  </a:cubicBezTo>
                  <a:cubicBezTo>
                    <a:pt x="396" y="38"/>
                    <a:pt x="324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4"/>
            <p:cNvSpPr/>
            <p:nvPr/>
          </p:nvSpPr>
          <p:spPr>
            <a:xfrm>
              <a:off x="1779418" y="3148384"/>
              <a:ext cx="132696" cy="119779"/>
            </a:xfrm>
            <a:custGeom>
              <a:avLst/>
              <a:gdLst/>
              <a:ahLst/>
              <a:cxnLst/>
              <a:rect l="l" t="t" r="r" b="b"/>
              <a:pathLst>
                <a:path w="6544" h="5907" extrusionOk="0">
                  <a:moveTo>
                    <a:pt x="6293" y="1"/>
                  </a:moveTo>
                  <a:cubicBezTo>
                    <a:pt x="6205" y="1"/>
                    <a:pt x="6121" y="54"/>
                    <a:pt x="6088" y="141"/>
                  </a:cubicBezTo>
                  <a:cubicBezTo>
                    <a:pt x="4950" y="2842"/>
                    <a:pt x="181" y="5469"/>
                    <a:pt x="133" y="5494"/>
                  </a:cubicBezTo>
                  <a:cubicBezTo>
                    <a:pt x="45" y="5543"/>
                    <a:pt x="1" y="5644"/>
                    <a:pt x="25" y="5742"/>
                  </a:cubicBezTo>
                  <a:cubicBezTo>
                    <a:pt x="51" y="5839"/>
                    <a:pt x="138" y="5907"/>
                    <a:pt x="239" y="5907"/>
                  </a:cubicBezTo>
                  <a:cubicBezTo>
                    <a:pt x="275" y="5907"/>
                    <a:pt x="311" y="5897"/>
                    <a:pt x="343" y="5880"/>
                  </a:cubicBezTo>
                  <a:cubicBezTo>
                    <a:pt x="545" y="5770"/>
                    <a:pt x="5295" y="3153"/>
                    <a:pt x="6492" y="310"/>
                  </a:cubicBezTo>
                  <a:cubicBezTo>
                    <a:pt x="6543" y="198"/>
                    <a:pt x="6491" y="66"/>
                    <a:pt x="6377" y="18"/>
                  </a:cubicBezTo>
                  <a:cubicBezTo>
                    <a:pt x="6349" y="6"/>
                    <a:pt x="6321" y="1"/>
                    <a:pt x="62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4"/>
            <p:cNvSpPr/>
            <p:nvPr/>
          </p:nvSpPr>
          <p:spPr>
            <a:xfrm>
              <a:off x="1821314" y="3139644"/>
              <a:ext cx="120590" cy="116535"/>
            </a:xfrm>
            <a:custGeom>
              <a:avLst/>
              <a:gdLst/>
              <a:ahLst/>
              <a:cxnLst/>
              <a:rect l="l" t="t" r="r" b="b"/>
              <a:pathLst>
                <a:path w="5947" h="5747" extrusionOk="0">
                  <a:moveTo>
                    <a:pt x="5697" y="0"/>
                  </a:moveTo>
                  <a:cubicBezTo>
                    <a:pt x="5620" y="0"/>
                    <a:pt x="5546" y="41"/>
                    <a:pt x="5506" y="112"/>
                  </a:cubicBezTo>
                  <a:cubicBezTo>
                    <a:pt x="3789" y="3404"/>
                    <a:pt x="174" y="5314"/>
                    <a:pt x="137" y="5333"/>
                  </a:cubicBezTo>
                  <a:cubicBezTo>
                    <a:pt x="47" y="5380"/>
                    <a:pt x="1" y="5482"/>
                    <a:pt x="25" y="5580"/>
                  </a:cubicBezTo>
                  <a:cubicBezTo>
                    <a:pt x="50" y="5678"/>
                    <a:pt x="138" y="5747"/>
                    <a:pt x="239" y="5747"/>
                  </a:cubicBezTo>
                  <a:cubicBezTo>
                    <a:pt x="274" y="5747"/>
                    <a:pt x="309" y="5739"/>
                    <a:pt x="340" y="5722"/>
                  </a:cubicBezTo>
                  <a:cubicBezTo>
                    <a:pt x="493" y="5642"/>
                    <a:pt x="4113" y="3732"/>
                    <a:pt x="5894" y="315"/>
                  </a:cubicBezTo>
                  <a:cubicBezTo>
                    <a:pt x="5947" y="208"/>
                    <a:pt x="5904" y="80"/>
                    <a:pt x="5798" y="25"/>
                  </a:cubicBezTo>
                  <a:cubicBezTo>
                    <a:pt x="5766" y="8"/>
                    <a:pt x="5731" y="0"/>
                    <a:pt x="56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4"/>
            <p:cNvSpPr/>
            <p:nvPr/>
          </p:nvSpPr>
          <p:spPr>
            <a:xfrm>
              <a:off x="1058267" y="2015626"/>
              <a:ext cx="1247979" cy="884180"/>
            </a:xfrm>
            <a:custGeom>
              <a:avLst/>
              <a:gdLst/>
              <a:ahLst/>
              <a:cxnLst/>
              <a:rect l="l" t="t" r="r" b="b"/>
              <a:pathLst>
                <a:path w="61545" h="43604" extrusionOk="0">
                  <a:moveTo>
                    <a:pt x="32353" y="0"/>
                  </a:moveTo>
                  <a:cubicBezTo>
                    <a:pt x="30546" y="0"/>
                    <a:pt x="28386" y="85"/>
                    <a:pt x="28386" y="85"/>
                  </a:cubicBezTo>
                  <a:cubicBezTo>
                    <a:pt x="28386" y="85"/>
                    <a:pt x="29296" y="6457"/>
                    <a:pt x="28776" y="7757"/>
                  </a:cubicBezTo>
                  <a:cubicBezTo>
                    <a:pt x="28256" y="9057"/>
                    <a:pt x="25785" y="9577"/>
                    <a:pt x="22665" y="9577"/>
                  </a:cubicBezTo>
                  <a:cubicBezTo>
                    <a:pt x="19544" y="9577"/>
                    <a:pt x="16553" y="11398"/>
                    <a:pt x="14993" y="14520"/>
                  </a:cubicBezTo>
                  <a:cubicBezTo>
                    <a:pt x="13431" y="17641"/>
                    <a:pt x="739" y="36283"/>
                    <a:pt x="739" y="36283"/>
                  </a:cubicBezTo>
                  <a:cubicBezTo>
                    <a:pt x="739" y="36283"/>
                    <a:pt x="1" y="37122"/>
                    <a:pt x="52" y="37441"/>
                  </a:cubicBezTo>
                  <a:lnTo>
                    <a:pt x="4672" y="38225"/>
                  </a:lnTo>
                  <a:cubicBezTo>
                    <a:pt x="9225" y="34863"/>
                    <a:pt x="18243" y="22841"/>
                    <a:pt x="18243" y="22841"/>
                  </a:cubicBezTo>
                  <a:lnTo>
                    <a:pt x="19153" y="22320"/>
                  </a:lnTo>
                  <a:cubicBezTo>
                    <a:pt x="19153" y="22320"/>
                    <a:pt x="20714" y="27912"/>
                    <a:pt x="23445" y="30252"/>
                  </a:cubicBezTo>
                  <a:cubicBezTo>
                    <a:pt x="26175" y="32594"/>
                    <a:pt x="26956" y="34804"/>
                    <a:pt x="25915" y="37664"/>
                  </a:cubicBezTo>
                  <a:cubicBezTo>
                    <a:pt x="25586" y="38569"/>
                    <a:pt x="24868" y="39850"/>
                    <a:pt x="23986" y="41396"/>
                  </a:cubicBezTo>
                  <a:cubicBezTo>
                    <a:pt x="26293" y="42369"/>
                    <a:pt x="30602" y="43604"/>
                    <a:pt x="37589" y="43604"/>
                  </a:cubicBezTo>
                  <a:cubicBezTo>
                    <a:pt x="39774" y="43604"/>
                    <a:pt x="42221" y="43483"/>
                    <a:pt x="44950" y="43196"/>
                  </a:cubicBezTo>
                  <a:cubicBezTo>
                    <a:pt x="44771" y="42037"/>
                    <a:pt x="44640" y="41082"/>
                    <a:pt x="44640" y="40525"/>
                  </a:cubicBezTo>
                  <a:cubicBezTo>
                    <a:pt x="44640" y="38444"/>
                    <a:pt x="44509" y="34413"/>
                    <a:pt x="44509" y="31813"/>
                  </a:cubicBezTo>
                  <a:cubicBezTo>
                    <a:pt x="44509" y="29212"/>
                    <a:pt x="47111" y="26872"/>
                    <a:pt x="46329" y="24271"/>
                  </a:cubicBezTo>
                  <a:cubicBezTo>
                    <a:pt x="45549" y="21670"/>
                    <a:pt x="45289" y="19460"/>
                    <a:pt x="45289" y="19460"/>
                  </a:cubicBezTo>
                  <a:lnTo>
                    <a:pt x="46591" y="17901"/>
                  </a:lnTo>
                  <a:cubicBezTo>
                    <a:pt x="46591" y="17901"/>
                    <a:pt x="50740" y="25113"/>
                    <a:pt x="52185" y="26711"/>
                  </a:cubicBezTo>
                  <a:cubicBezTo>
                    <a:pt x="54984" y="29804"/>
                    <a:pt x="58309" y="33015"/>
                    <a:pt x="59206" y="33015"/>
                  </a:cubicBezTo>
                  <a:cubicBezTo>
                    <a:pt x="59256" y="33015"/>
                    <a:pt x="59298" y="33005"/>
                    <a:pt x="59333" y="32984"/>
                  </a:cubicBezTo>
                  <a:cubicBezTo>
                    <a:pt x="59983" y="32594"/>
                    <a:pt x="61544" y="32074"/>
                    <a:pt x="61024" y="28563"/>
                  </a:cubicBezTo>
                  <a:cubicBezTo>
                    <a:pt x="60504" y="25052"/>
                    <a:pt x="53352" y="17510"/>
                    <a:pt x="51401" y="13868"/>
                  </a:cubicBezTo>
                  <a:cubicBezTo>
                    <a:pt x="49451" y="10228"/>
                    <a:pt x="47761" y="9058"/>
                    <a:pt x="45419" y="8668"/>
                  </a:cubicBezTo>
                  <a:cubicBezTo>
                    <a:pt x="43079" y="8278"/>
                    <a:pt x="38657" y="8928"/>
                    <a:pt x="36577" y="7628"/>
                  </a:cubicBezTo>
                  <a:cubicBezTo>
                    <a:pt x="34497" y="6327"/>
                    <a:pt x="34497" y="606"/>
                    <a:pt x="34758" y="216"/>
                  </a:cubicBezTo>
                  <a:cubicBezTo>
                    <a:pt x="34870" y="48"/>
                    <a:pt x="33711" y="0"/>
                    <a:pt x="32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4"/>
            <p:cNvSpPr/>
            <p:nvPr/>
          </p:nvSpPr>
          <p:spPr>
            <a:xfrm>
              <a:off x="1052143" y="2009563"/>
              <a:ext cx="1259699" cy="896124"/>
            </a:xfrm>
            <a:custGeom>
              <a:avLst/>
              <a:gdLst/>
              <a:ahLst/>
              <a:cxnLst/>
              <a:rect l="l" t="t" r="r" b="b"/>
              <a:pathLst>
                <a:path w="62123" h="44193" extrusionOk="0">
                  <a:moveTo>
                    <a:pt x="32622" y="591"/>
                  </a:moveTo>
                  <a:cubicBezTo>
                    <a:pt x="33593" y="591"/>
                    <a:pt x="34363" y="614"/>
                    <a:pt x="34717" y="666"/>
                  </a:cubicBezTo>
                  <a:cubicBezTo>
                    <a:pt x="34575" y="1462"/>
                    <a:pt x="34649" y="3395"/>
                    <a:pt x="34978" y="4920"/>
                  </a:cubicBezTo>
                  <a:cubicBezTo>
                    <a:pt x="35334" y="6577"/>
                    <a:pt x="35923" y="7671"/>
                    <a:pt x="36725" y="8173"/>
                  </a:cubicBezTo>
                  <a:cubicBezTo>
                    <a:pt x="38149" y="9063"/>
                    <a:pt x="40563" y="9084"/>
                    <a:pt x="42693" y="9103"/>
                  </a:cubicBezTo>
                  <a:cubicBezTo>
                    <a:pt x="43816" y="9113"/>
                    <a:pt x="44878" y="9121"/>
                    <a:pt x="45674" y="9255"/>
                  </a:cubicBezTo>
                  <a:cubicBezTo>
                    <a:pt x="47753" y="9601"/>
                    <a:pt x="49444" y="10567"/>
                    <a:pt x="51446" y="14306"/>
                  </a:cubicBezTo>
                  <a:cubicBezTo>
                    <a:pt x="52207" y="15724"/>
                    <a:pt x="53733" y="17713"/>
                    <a:pt x="55351" y="19818"/>
                  </a:cubicBezTo>
                  <a:cubicBezTo>
                    <a:pt x="57872" y="23099"/>
                    <a:pt x="60727" y="26816"/>
                    <a:pt x="61037" y="28903"/>
                  </a:cubicBezTo>
                  <a:cubicBezTo>
                    <a:pt x="61484" y="31924"/>
                    <a:pt x="60350" y="32550"/>
                    <a:pt x="59673" y="32924"/>
                  </a:cubicBezTo>
                  <a:cubicBezTo>
                    <a:pt x="59605" y="32963"/>
                    <a:pt x="59542" y="32997"/>
                    <a:pt x="59513" y="33021"/>
                  </a:cubicBezTo>
                  <a:cubicBezTo>
                    <a:pt x="59505" y="33022"/>
                    <a:pt x="59497" y="33022"/>
                    <a:pt x="59488" y="33022"/>
                  </a:cubicBezTo>
                  <a:cubicBezTo>
                    <a:pt x="58918" y="33022"/>
                    <a:pt x="56188" y="30665"/>
                    <a:pt x="52704" y="26811"/>
                  </a:cubicBezTo>
                  <a:cubicBezTo>
                    <a:pt x="51298" y="25257"/>
                    <a:pt x="47187" y="18125"/>
                    <a:pt x="47147" y="18052"/>
                  </a:cubicBezTo>
                  <a:cubicBezTo>
                    <a:pt x="47099" y="17969"/>
                    <a:pt x="47013" y="17915"/>
                    <a:pt x="46918" y="17907"/>
                  </a:cubicBezTo>
                  <a:cubicBezTo>
                    <a:pt x="46910" y="17906"/>
                    <a:pt x="46901" y="17905"/>
                    <a:pt x="46893" y="17905"/>
                  </a:cubicBezTo>
                  <a:cubicBezTo>
                    <a:pt x="46806" y="17905"/>
                    <a:pt x="46723" y="17943"/>
                    <a:pt x="46668" y="18011"/>
                  </a:cubicBezTo>
                  <a:lnTo>
                    <a:pt x="45367" y="19572"/>
                  </a:lnTo>
                  <a:cubicBezTo>
                    <a:pt x="45316" y="19634"/>
                    <a:pt x="45292" y="19714"/>
                    <a:pt x="45301" y="19794"/>
                  </a:cubicBezTo>
                  <a:cubicBezTo>
                    <a:pt x="45304" y="19816"/>
                    <a:pt x="45574" y="22060"/>
                    <a:pt x="46353" y="24654"/>
                  </a:cubicBezTo>
                  <a:cubicBezTo>
                    <a:pt x="46759" y="26013"/>
                    <a:pt x="46166" y="27310"/>
                    <a:pt x="45538" y="28685"/>
                  </a:cubicBezTo>
                  <a:cubicBezTo>
                    <a:pt x="45037" y="29780"/>
                    <a:pt x="44520" y="30911"/>
                    <a:pt x="44520" y="32113"/>
                  </a:cubicBezTo>
                  <a:cubicBezTo>
                    <a:pt x="44520" y="33488"/>
                    <a:pt x="44555" y="35240"/>
                    <a:pt x="44589" y="36935"/>
                  </a:cubicBezTo>
                  <a:cubicBezTo>
                    <a:pt x="44621" y="38431"/>
                    <a:pt x="44650" y="39845"/>
                    <a:pt x="44650" y="40825"/>
                  </a:cubicBezTo>
                  <a:cubicBezTo>
                    <a:pt x="44650" y="41341"/>
                    <a:pt x="44754" y="42164"/>
                    <a:pt x="44917" y="43236"/>
                  </a:cubicBezTo>
                  <a:cubicBezTo>
                    <a:pt x="42333" y="43498"/>
                    <a:pt x="40008" y="43608"/>
                    <a:pt x="37925" y="43608"/>
                  </a:cubicBezTo>
                  <a:cubicBezTo>
                    <a:pt x="31162" y="43608"/>
                    <a:pt x="26949" y="42447"/>
                    <a:pt x="24707" y="41552"/>
                  </a:cubicBezTo>
                  <a:cubicBezTo>
                    <a:pt x="25555" y="40060"/>
                    <a:pt x="26180" y="38923"/>
                    <a:pt x="26492" y="38063"/>
                  </a:cubicBezTo>
                  <a:cubicBezTo>
                    <a:pt x="27569" y="35101"/>
                    <a:pt x="26806" y="32788"/>
                    <a:pt x="23937" y="30330"/>
                  </a:cubicBezTo>
                  <a:cubicBezTo>
                    <a:pt x="21307" y="28074"/>
                    <a:pt x="19752" y="22596"/>
                    <a:pt x="19737" y="22542"/>
                  </a:cubicBezTo>
                  <a:cubicBezTo>
                    <a:pt x="19700" y="22409"/>
                    <a:pt x="19581" y="22327"/>
                    <a:pt x="19455" y="22327"/>
                  </a:cubicBezTo>
                  <a:cubicBezTo>
                    <a:pt x="19406" y="22327"/>
                    <a:pt x="19356" y="22339"/>
                    <a:pt x="19310" y="22365"/>
                  </a:cubicBezTo>
                  <a:lnTo>
                    <a:pt x="18400" y="22885"/>
                  </a:lnTo>
                  <a:cubicBezTo>
                    <a:pt x="18365" y="22905"/>
                    <a:pt x="18335" y="22932"/>
                    <a:pt x="18312" y="22964"/>
                  </a:cubicBezTo>
                  <a:cubicBezTo>
                    <a:pt x="18222" y="23084"/>
                    <a:pt x="9397" y="34818"/>
                    <a:pt x="4898" y="38215"/>
                  </a:cubicBezTo>
                  <a:lnTo>
                    <a:pt x="726" y="37507"/>
                  </a:lnTo>
                  <a:cubicBezTo>
                    <a:pt x="838" y="37308"/>
                    <a:pt x="1051" y="37014"/>
                    <a:pt x="1284" y="36747"/>
                  </a:cubicBezTo>
                  <a:cubicBezTo>
                    <a:pt x="1802" y="35984"/>
                    <a:pt x="14005" y="18052"/>
                    <a:pt x="15556" y="14948"/>
                  </a:cubicBezTo>
                  <a:cubicBezTo>
                    <a:pt x="17030" y="12000"/>
                    <a:pt x="19870" y="10168"/>
                    <a:pt x="22967" y="10168"/>
                  </a:cubicBezTo>
                  <a:cubicBezTo>
                    <a:pt x="25512" y="10168"/>
                    <a:pt x="28687" y="9821"/>
                    <a:pt x="29349" y="8164"/>
                  </a:cubicBezTo>
                  <a:cubicBezTo>
                    <a:pt x="29832" y="6958"/>
                    <a:pt x="29214" y="2073"/>
                    <a:pt x="29022" y="664"/>
                  </a:cubicBezTo>
                  <a:cubicBezTo>
                    <a:pt x="30275" y="618"/>
                    <a:pt x="31567" y="591"/>
                    <a:pt x="32622" y="591"/>
                  </a:cubicBezTo>
                  <a:close/>
                  <a:moveTo>
                    <a:pt x="32526" y="0"/>
                  </a:moveTo>
                  <a:cubicBezTo>
                    <a:pt x="31596" y="0"/>
                    <a:pt x="30350" y="27"/>
                    <a:pt x="28677" y="92"/>
                  </a:cubicBezTo>
                  <a:cubicBezTo>
                    <a:pt x="28503" y="98"/>
                    <a:pt x="28374" y="254"/>
                    <a:pt x="28398" y="426"/>
                  </a:cubicBezTo>
                  <a:cubicBezTo>
                    <a:pt x="28649" y="2176"/>
                    <a:pt x="29210" y="6940"/>
                    <a:pt x="28806" y="7948"/>
                  </a:cubicBezTo>
                  <a:cubicBezTo>
                    <a:pt x="28390" y="8988"/>
                    <a:pt x="26262" y="9585"/>
                    <a:pt x="22967" y="9585"/>
                  </a:cubicBezTo>
                  <a:cubicBezTo>
                    <a:pt x="19647" y="9585"/>
                    <a:pt x="16606" y="11539"/>
                    <a:pt x="15032" y="14688"/>
                  </a:cubicBezTo>
                  <a:cubicBezTo>
                    <a:pt x="13499" y="17754"/>
                    <a:pt x="926" y="36231"/>
                    <a:pt x="822" y="36388"/>
                  </a:cubicBezTo>
                  <a:cubicBezTo>
                    <a:pt x="512" y="36741"/>
                    <a:pt x="1" y="37391"/>
                    <a:pt x="65" y="37787"/>
                  </a:cubicBezTo>
                  <a:cubicBezTo>
                    <a:pt x="84" y="37911"/>
                    <a:pt x="181" y="38009"/>
                    <a:pt x="305" y="38030"/>
                  </a:cubicBezTo>
                  <a:lnTo>
                    <a:pt x="4925" y="38813"/>
                  </a:lnTo>
                  <a:cubicBezTo>
                    <a:pt x="4941" y="38816"/>
                    <a:pt x="4958" y="38817"/>
                    <a:pt x="4974" y="38817"/>
                  </a:cubicBezTo>
                  <a:cubicBezTo>
                    <a:pt x="5036" y="38817"/>
                    <a:pt x="5096" y="38797"/>
                    <a:pt x="5147" y="38760"/>
                  </a:cubicBezTo>
                  <a:cubicBezTo>
                    <a:pt x="9582" y="35485"/>
                    <a:pt x="18027" y="24315"/>
                    <a:pt x="18744" y="23364"/>
                  </a:cubicBezTo>
                  <a:lnTo>
                    <a:pt x="19280" y="23057"/>
                  </a:lnTo>
                  <a:cubicBezTo>
                    <a:pt x="19678" y="24348"/>
                    <a:pt x="21163" y="28722"/>
                    <a:pt x="23556" y="30774"/>
                  </a:cubicBezTo>
                  <a:cubicBezTo>
                    <a:pt x="26209" y="33047"/>
                    <a:pt x="26923" y="35168"/>
                    <a:pt x="25943" y="37864"/>
                  </a:cubicBezTo>
                  <a:cubicBezTo>
                    <a:pt x="25626" y="38733"/>
                    <a:pt x="24921" y="39994"/>
                    <a:pt x="24033" y="41550"/>
                  </a:cubicBezTo>
                  <a:cubicBezTo>
                    <a:pt x="23946" y="41702"/>
                    <a:pt x="24013" y="41897"/>
                    <a:pt x="24174" y="41966"/>
                  </a:cubicBezTo>
                  <a:cubicBezTo>
                    <a:pt x="26371" y="42892"/>
                    <a:pt x="30738" y="44192"/>
                    <a:pt x="37936" y="44192"/>
                  </a:cubicBezTo>
                  <a:cubicBezTo>
                    <a:pt x="40118" y="44192"/>
                    <a:pt x="42561" y="44073"/>
                    <a:pt x="45284" y="43786"/>
                  </a:cubicBezTo>
                  <a:cubicBezTo>
                    <a:pt x="45450" y="43769"/>
                    <a:pt x="45568" y="43615"/>
                    <a:pt x="45542" y="43451"/>
                  </a:cubicBezTo>
                  <a:cubicBezTo>
                    <a:pt x="45382" y="42416"/>
                    <a:pt x="45235" y="41383"/>
                    <a:pt x="45235" y="40824"/>
                  </a:cubicBezTo>
                  <a:cubicBezTo>
                    <a:pt x="45235" y="39839"/>
                    <a:pt x="45206" y="38423"/>
                    <a:pt x="45176" y="36923"/>
                  </a:cubicBezTo>
                  <a:cubicBezTo>
                    <a:pt x="45141" y="35231"/>
                    <a:pt x="45105" y="33483"/>
                    <a:pt x="45105" y="32113"/>
                  </a:cubicBezTo>
                  <a:cubicBezTo>
                    <a:pt x="45105" y="31039"/>
                    <a:pt x="45596" y="29965"/>
                    <a:pt x="46069" y="28927"/>
                  </a:cubicBezTo>
                  <a:cubicBezTo>
                    <a:pt x="46716" y="27516"/>
                    <a:pt x="47384" y="26056"/>
                    <a:pt x="46913" y="24486"/>
                  </a:cubicBezTo>
                  <a:cubicBezTo>
                    <a:pt x="46253" y="22286"/>
                    <a:pt x="45966" y="20347"/>
                    <a:pt x="45899" y="19849"/>
                  </a:cubicBezTo>
                  <a:lnTo>
                    <a:pt x="46850" y="18707"/>
                  </a:lnTo>
                  <a:cubicBezTo>
                    <a:pt x="47720" y="20208"/>
                    <a:pt x="50993" y="25792"/>
                    <a:pt x="52269" y="27205"/>
                  </a:cubicBezTo>
                  <a:cubicBezTo>
                    <a:pt x="54065" y="29189"/>
                    <a:pt x="58195" y="33590"/>
                    <a:pt x="59559" y="33590"/>
                  </a:cubicBezTo>
                  <a:cubicBezTo>
                    <a:pt x="59646" y="33590"/>
                    <a:pt x="59722" y="33572"/>
                    <a:pt x="59786" y="33534"/>
                  </a:cubicBezTo>
                  <a:cubicBezTo>
                    <a:pt x="59837" y="33502"/>
                    <a:pt x="59894" y="33471"/>
                    <a:pt x="59955" y="33437"/>
                  </a:cubicBezTo>
                  <a:cubicBezTo>
                    <a:pt x="60712" y="33019"/>
                    <a:pt x="62123" y="32239"/>
                    <a:pt x="61615" y="28818"/>
                  </a:cubicBezTo>
                  <a:cubicBezTo>
                    <a:pt x="61284" y="26581"/>
                    <a:pt x="58504" y="22962"/>
                    <a:pt x="55815" y="19462"/>
                  </a:cubicBezTo>
                  <a:cubicBezTo>
                    <a:pt x="54213" y="17377"/>
                    <a:pt x="52699" y="15408"/>
                    <a:pt x="51962" y="14029"/>
                  </a:cubicBezTo>
                  <a:cubicBezTo>
                    <a:pt x="50109" y="10571"/>
                    <a:pt x="48432" y="9121"/>
                    <a:pt x="45770" y="8678"/>
                  </a:cubicBezTo>
                  <a:cubicBezTo>
                    <a:pt x="44930" y="8537"/>
                    <a:pt x="43845" y="8528"/>
                    <a:pt x="42698" y="8519"/>
                  </a:cubicBezTo>
                  <a:cubicBezTo>
                    <a:pt x="40645" y="8500"/>
                    <a:pt x="38319" y="8481"/>
                    <a:pt x="37035" y="7678"/>
                  </a:cubicBezTo>
                  <a:cubicBezTo>
                    <a:pt x="35163" y="6508"/>
                    <a:pt x="35114" y="1148"/>
                    <a:pt x="35303" y="676"/>
                  </a:cubicBezTo>
                  <a:cubicBezTo>
                    <a:pt x="35364" y="585"/>
                    <a:pt x="35371" y="429"/>
                    <a:pt x="35318" y="334"/>
                  </a:cubicBezTo>
                  <a:cubicBezTo>
                    <a:pt x="35246" y="207"/>
                    <a:pt x="35131" y="0"/>
                    <a:pt x="32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4"/>
            <p:cNvSpPr/>
            <p:nvPr/>
          </p:nvSpPr>
          <p:spPr>
            <a:xfrm>
              <a:off x="1539339" y="2807800"/>
              <a:ext cx="429924" cy="112946"/>
            </a:xfrm>
            <a:custGeom>
              <a:avLst/>
              <a:gdLst/>
              <a:ahLst/>
              <a:cxnLst/>
              <a:rect l="l" t="t" r="r" b="b"/>
              <a:pathLst>
                <a:path w="21202" h="5570" extrusionOk="0">
                  <a:moveTo>
                    <a:pt x="1550" y="0"/>
                  </a:moveTo>
                  <a:cubicBezTo>
                    <a:pt x="1138" y="798"/>
                    <a:pt x="600" y="1740"/>
                    <a:pt x="0" y="2792"/>
                  </a:cubicBezTo>
                  <a:cubicBezTo>
                    <a:pt x="1827" y="3557"/>
                    <a:pt x="7143" y="5570"/>
                    <a:pt x="12418" y="5570"/>
                  </a:cubicBezTo>
                  <a:cubicBezTo>
                    <a:pt x="12999" y="5570"/>
                    <a:pt x="13580" y="5545"/>
                    <a:pt x="14155" y="5492"/>
                  </a:cubicBezTo>
                  <a:cubicBezTo>
                    <a:pt x="17928" y="5143"/>
                    <a:pt x="20047" y="4494"/>
                    <a:pt x="21202" y="3967"/>
                  </a:cubicBezTo>
                  <a:cubicBezTo>
                    <a:pt x="21042" y="2921"/>
                    <a:pt x="20927" y="2061"/>
                    <a:pt x="20918" y="1523"/>
                  </a:cubicBezTo>
                  <a:cubicBezTo>
                    <a:pt x="19603" y="1713"/>
                    <a:pt x="17265" y="1974"/>
                    <a:pt x="14373" y="1974"/>
                  </a:cubicBezTo>
                  <a:cubicBezTo>
                    <a:pt x="10676" y="1974"/>
                    <a:pt x="6075" y="1547"/>
                    <a:pt x="1550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4"/>
            <p:cNvSpPr/>
            <p:nvPr/>
          </p:nvSpPr>
          <p:spPr>
            <a:xfrm>
              <a:off x="1532424" y="2801879"/>
              <a:ext cx="443104" cy="124788"/>
            </a:xfrm>
            <a:custGeom>
              <a:avLst/>
              <a:gdLst/>
              <a:ahLst/>
              <a:cxnLst/>
              <a:rect l="l" t="t" r="r" b="b"/>
              <a:pathLst>
                <a:path w="21852" h="6154" extrusionOk="0">
                  <a:moveTo>
                    <a:pt x="2035" y="650"/>
                  </a:moveTo>
                  <a:cubicBezTo>
                    <a:pt x="6517" y="2143"/>
                    <a:pt x="11040" y="2562"/>
                    <a:pt x="14703" y="2562"/>
                  </a:cubicBezTo>
                  <a:cubicBezTo>
                    <a:pt x="17365" y="2562"/>
                    <a:pt x="19573" y="2341"/>
                    <a:pt x="20982" y="2150"/>
                  </a:cubicBezTo>
                  <a:cubicBezTo>
                    <a:pt x="21018" y="2679"/>
                    <a:pt x="21113" y="3376"/>
                    <a:pt x="21220" y="4081"/>
                  </a:cubicBezTo>
                  <a:cubicBezTo>
                    <a:pt x="20093" y="4561"/>
                    <a:pt x="18040" y="5162"/>
                    <a:pt x="14470" y="5493"/>
                  </a:cubicBezTo>
                  <a:cubicBezTo>
                    <a:pt x="13910" y="5545"/>
                    <a:pt x="13344" y="5568"/>
                    <a:pt x="12776" y="5568"/>
                  </a:cubicBezTo>
                  <a:cubicBezTo>
                    <a:pt x="7778" y="5568"/>
                    <a:pt x="2696" y="3725"/>
                    <a:pt x="760" y="2940"/>
                  </a:cubicBezTo>
                  <a:cubicBezTo>
                    <a:pt x="1231" y="2116"/>
                    <a:pt x="1674" y="1335"/>
                    <a:pt x="2035" y="650"/>
                  </a:cubicBezTo>
                  <a:close/>
                  <a:moveTo>
                    <a:pt x="1892" y="0"/>
                  </a:moveTo>
                  <a:cubicBezTo>
                    <a:pt x="1785" y="0"/>
                    <a:pt x="1683" y="59"/>
                    <a:pt x="1631" y="159"/>
                  </a:cubicBezTo>
                  <a:cubicBezTo>
                    <a:pt x="1217" y="961"/>
                    <a:pt x="668" y="1922"/>
                    <a:pt x="87" y="2939"/>
                  </a:cubicBezTo>
                  <a:cubicBezTo>
                    <a:pt x="0" y="3092"/>
                    <a:pt x="66" y="3286"/>
                    <a:pt x="229" y="3355"/>
                  </a:cubicBezTo>
                  <a:cubicBezTo>
                    <a:pt x="1905" y="4056"/>
                    <a:pt x="7377" y="6153"/>
                    <a:pt x="12778" y="6153"/>
                  </a:cubicBezTo>
                  <a:cubicBezTo>
                    <a:pt x="13362" y="6153"/>
                    <a:pt x="13946" y="6129"/>
                    <a:pt x="14523" y="6074"/>
                  </a:cubicBezTo>
                  <a:cubicBezTo>
                    <a:pt x="18400" y="5716"/>
                    <a:pt x="20547" y="5034"/>
                    <a:pt x="21665" y="4525"/>
                  </a:cubicBezTo>
                  <a:cubicBezTo>
                    <a:pt x="21783" y="4470"/>
                    <a:pt x="21851" y="4344"/>
                    <a:pt x="21832" y="4215"/>
                  </a:cubicBezTo>
                  <a:cubicBezTo>
                    <a:pt x="21698" y="3341"/>
                    <a:pt x="21560" y="2371"/>
                    <a:pt x="21552" y="1810"/>
                  </a:cubicBezTo>
                  <a:cubicBezTo>
                    <a:pt x="21550" y="1726"/>
                    <a:pt x="21513" y="1647"/>
                    <a:pt x="21449" y="1592"/>
                  </a:cubicBezTo>
                  <a:cubicBezTo>
                    <a:pt x="21395" y="1547"/>
                    <a:pt x="21325" y="1523"/>
                    <a:pt x="21255" y="1523"/>
                  </a:cubicBezTo>
                  <a:cubicBezTo>
                    <a:pt x="21243" y="1523"/>
                    <a:pt x="21230" y="1524"/>
                    <a:pt x="21218" y="1525"/>
                  </a:cubicBezTo>
                  <a:cubicBezTo>
                    <a:pt x="19853" y="1722"/>
                    <a:pt x="17536" y="1977"/>
                    <a:pt x="14699" y="1977"/>
                  </a:cubicBezTo>
                  <a:cubicBezTo>
                    <a:pt x="11024" y="1977"/>
                    <a:pt x="6474" y="1550"/>
                    <a:pt x="1986" y="16"/>
                  </a:cubicBezTo>
                  <a:cubicBezTo>
                    <a:pt x="1955" y="5"/>
                    <a:pt x="1923" y="0"/>
                    <a:pt x="18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4"/>
            <p:cNvSpPr/>
            <p:nvPr/>
          </p:nvSpPr>
          <p:spPr>
            <a:xfrm>
              <a:off x="1481402" y="2186881"/>
              <a:ext cx="532163" cy="697019"/>
            </a:xfrm>
            <a:custGeom>
              <a:avLst/>
              <a:gdLst/>
              <a:ahLst/>
              <a:cxnLst/>
              <a:rect l="l" t="t" r="r" b="b"/>
              <a:pathLst>
                <a:path w="26244" h="34374" extrusionOk="0">
                  <a:moveTo>
                    <a:pt x="19122" y="0"/>
                  </a:moveTo>
                  <a:cubicBezTo>
                    <a:pt x="19083" y="2182"/>
                    <a:pt x="18458" y="6994"/>
                    <a:pt x="13761" y="7894"/>
                  </a:cubicBezTo>
                  <a:cubicBezTo>
                    <a:pt x="13381" y="7966"/>
                    <a:pt x="13005" y="8001"/>
                    <a:pt x="12632" y="8001"/>
                  </a:cubicBezTo>
                  <a:cubicBezTo>
                    <a:pt x="8188" y="8001"/>
                    <a:pt x="4329" y="3147"/>
                    <a:pt x="2905" y="1109"/>
                  </a:cubicBezTo>
                  <a:cubicBezTo>
                    <a:pt x="2547" y="1125"/>
                    <a:pt x="2178" y="1133"/>
                    <a:pt x="1797" y="1133"/>
                  </a:cubicBezTo>
                  <a:cubicBezTo>
                    <a:pt x="1649" y="1133"/>
                    <a:pt x="1501" y="1140"/>
                    <a:pt x="1354" y="1148"/>
                  </a:cubicBezTo>
                  <a:cubicBezTo>
                    <a:pt x="2116" y="2802"/>
                    <a:pt x="3516" y="6520"/>
                    <a:pt x="3229" y="11015"/>
                  </a:cubicBezTo>
                  <a:cubicBezTo>
                    <a:pt x="2936" y="15584"/>
                    <a:pt x="973" y="17536"/>
                    <a:pt x="1" y="18231"/>
                  </a:cubicBezTo>
                  <a:cubicBezTo>
                    <a:pt x="678" y="19569"/>
                    <a:pt x="1544" y="20922"/>
                    <a:pt x="2578" y="21807"/>
                  </a:cubicBezTo>
                  <a:cubicBezTo>
                    <a:pt x="5309" y="24148"/>
                    <a:pt x="6089" y="26359"/>
                    <a:pt x="5049" y="29219"/>
                  </a:cubicBezTo>
                  <a:cubicBezTo>
                    <a:pt x="4825" y="29835"/>
                    <a:pt x="4414" y="30633"/>
                    <a:pt x="3900" y="31563"/>
                  </a:cubicBezTo>
                  <a:cubicBezTo>
                    <a:pt x="8342" y="33722"/>
                    <a:pt x="12508" y="34374"/>
                    <a:pt x="15918" y="34374"/>
                  </a:cubicBezTo>
                  <a:cubicBezTo>
                    <a:pt x="19730" y="34374"/>
                    <a:pt x="22598" y="33559"/>
                    <a:pt x="23854" y="33126"/>
                  </a:cubicBezTo>
                  <a:cubicBezTo>
                    <a:pt x="23803" y="32702"/>
                    <a:pt x="23774" y="32347"/>
                    <a:pt x="23774" y="32081"/>
                  </a:cubicBezTo>
                  <a:cubicBezTo>
                    <a:pt x="23774" y="30001"/>
                    <a:pt x="23643" y="25969"/>
                    <a:pt x="23643" y="23369"/>
                  </a:cubicBezTo>
                  <a:cubicBezTo>
                    <a:pt x="23643" y="20769"/>
                    <a:pt x="26243" y="18427"/>
                    <a:pt x="25463" y="15827"/>
                  </a:cubicBezTo>
                  <a:cubicBezTo>
                    <a:pt x="24683" y="13225"/>
                    <a:pt x="24423" y="11015"/>
                    <a:pt x="24423" y="11015"/>
                  </a:cubicBezTo>
                  <a:lnTo>
                    <a:pt x="24536" y="10881"/>
                  </a:lnTo>
                  <a:cubicBezTo>
                    <a:pt x="22927" y="7535"/>
                    <a:pt x="21724" y="2054"/>
                    <a:pt x="21320" y="65"/>
                  </a:cubicBezTo>
                  <a:cubicBezTo>
                    <a:pt x="20592" y="59"/>
                    <a:pt x="19845" y="46"/>
                    <a:pt x="19122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4"/>
            <p:cNvSpPr/>
            <p:nvPr/>
          </p:nvSpPr>
          <p:spPr>
            <a:xfrm>
              <a:off x="1474812" y="2180960"/>
              <a:ext cx="538185" cy="708780"/>
            </a:xfrm>
            <a:custGeom>
              <a:avLst/>
              <a:gdLst/>
              <a:ahLst/>
              <a:cxnLst/>
              <a:rect l="l" t="t" r="r" b="b"/>
              <a:pathLst>
                <a:path w="26541" h="34954" extrusionOk="0">
                  <a:moveTo>
                    <a:pt x="19730" y="601"/>
                  </a:moveTo>
                  <a:cubicBezTo>
                    <a:pt x="20287" y="630"/>
                    <a:pt x="20858" y="641"/>
                    <a:pt x="21406" y="647"/>
                  </a:cubicBezTo>
                  <a:cubicBezTo>
                    <a:pt x="21871" y="2899"/>
                    <a:pt x="23005" y="7894"/>
                    <a:pt x="24516" y="11130"/>
                  </a:cubicBezTo>
                  <a:cubicBezTo>
                    <a:pt x="24470" y="11190"/>
                    <a:pt x="24449" y="11265"/>
                    <a:pt x="24458" y="11342"/>
                  </a:cubicBezTo>
                  <a:cubicBezTo>
                    <a:pt x="24461" y="11364"/>
                    <a:pt x="24731" y="13608"/>
                    <a:pt x="25510" y="16202"/>
                  </a:cubicBezTo>
                  <a:cubicBezTo>
                    <a:pt x="25916" y="17561"/>
                    <a:pt x="25323" y="18858"/>
                    <a:pt x="24695" y="20233"/>
                  </a:cubicBezTo>
                  <a:cubicBezTo>
                    <a:pt x="24194" y="21328"/>
                    <a:pt x="23677" y="22459"/>
                    <a:pt x="23677" y="23661"/>
                  </a:cubicBezTo>
                  <a:cubicBezTo>
                    <a:pt x="23677" y="25036"/>
                    <a:pt x="23712" y="26788"/>
                    <a:pt x="23746" y="28483"/>
                  </a:cubicBezTo>
                  <a:cubicBezTo>
                    <a:pt x="23778" y="29979"/>
                    <a:pt x="23807" y="31393"/>
                    <a:pt x="23807" y="32373"/>
                  </a:cubicBezTo>
                  <a:cubicBezTo>
                    <a:pt x="23807" y="32588"/>
                    <a:pt x="23824" y="32865"/>
                    <a:pt x="23862" y="33216"/>
                  </a:cubicBezTo>
                  <a:cubicBezTo>
                    <a:pt x="22555" y="33646"/>
                    <a:pt x="19822" y="34369"/>
                    <a:pt x="16243" y="34369"/>
                  </a:cubicBezTo>
                  <a:cubicBezTo>
                    <a:pt x="12942" y="34369"/>
                    <a:pt x="8920" y="33754"/>
                    <a:pt x="4631" y="31725"/>
                  </a:cubicBezTo>
                  <a:cubicBezTo>
                    <a:pt x="5155" y="30765"/>
                    <a:pt x="5463" y="30124"/>
                    <a:pt x="5649" y="29612"/>
                  </a:cubicBezTo>
                  <a:cubicBezTo>
                    <a:pt x="6726" y="26649"/>
                    <a:pt x="5963" y="24336"/>
                    <a:pt x="3094" y="21878"/>
                  </a:cubicBezTo>
                  <a:cubicBezTo>
                    <a:pt x="2265" y="21167"/>
                    <a:pt x="1461" y="20069"/>
                    <a:pt x="699" y="18609"/>
                  </a:cubicBezTo>
                  <a:cubicBezTo>
                    <a:pt x="1839" y="17714"/>
                    <a:pt x="3569" y="15658"/>
                    <a:pt x="3845" y="11326"/>
                  </a:cubicBezTo>
                  <a:cubicBezTo>
                    <a:pt x="4112" y="7142"/>
                    <a:pt x="2956" y="3640"/>
                    <a:pt x="2122" y="1718"/>
                  </a:cubicBezTo>
                  <a:cubicBezTo>
                    <a:pt x="2451" y="1718"/>
                    <a:pt x="2770" y="1712"/>
                    <a:pt x="3083" y="1700"/>
                  </a:cubicBezTo>
                  <a:cubicBezTo>
                    <a:pt x="4683" y="3959"/>
                    <a:pt x="8502" y="8587"/>
                    <a:pt x="12948" y="8587"/>
                  </a:cubicBezTo>
                  <a:cubicBezTo>
                    <a:pt x="13341" y="8587"/>
                    <a:pt x="13739" y="8551"/>
                    <a:pt x="14141" y="8474"/>
                  </a:cubicBezTo>
                  <a:cubicBezTo>
                    <a:pt x="18859" y="7570"/>
                    <a:pt x="19637" y="2887"/>
                    <a:pt x="19730" y="601"/>
                  </a:cubicBezTo>
                  <a:close/>
                  <a:moveTo>
                    <a:pt x="19448" y="0"/>
                  </a:moveTo>
                  <a:cubicBezTo>
                    <a:pt x="19375" y="0"/>
                    <a:pt x="19303" y="28"/>
                    <a:pt x="19249" y="77"/>
                  </a:cubicBezTo>
                  <a:cubicBezTo>
                    <a:pt x="19190" y="132"/>
                    <a:pt x="19156" y="207"/>
                    <a:pt x="19154" y="287"/>
                  </a:cubicBezTo>
                  <a:cubicBezTo>
                    <a:pt x="19119" y="2288"/>
                    <a:pt x="18551" y="7034"/>
                    <a:pt x="14031" y="7899"/>
                  </a:cubicBezTo>
                  <a:cubicBezTo>
                    <a:pt x="13668" y="7969"/>
                    <a:pt x="13307" y="8001"/>
                    <a:pt x="12950" y="8001"/>
                  </a:cubicBezTo>
                  <a:cubicBezTo>
                    <a:pt x="8695" y="8001"/>
                    <a:pt x="4957" y="3359"/>
                    <a:pt x="3470" y="1233"/>
                  </a:cubicBezTo>
                  <a:cubicBezTo>
                    <a:pt x="3416" y="1155"/>
                    <a:pt x="3327" y="1108"/>
                    <a:pt x="3232" y="1108"/>
                  </a:cubicBezTo>
                  <a:cubicBezTo>
                    <a:pt x="3227" y="1108"/>
                    <a:pt x="3223" y="1108"/>
                    <a:pt x="3218" y="1108"/>
                  </a:cubicBezTo>
                  <a:cubicBezTo>
                    <a:pt x="2719" y="1130"/>
                    <a:pt x="2190" y="1119"/>
                    <a:pt x="1663" y="1149"/>
                  </a:cubicBezTo>
                  <a:cubicBezTo>
                    <a:pt x="1457" y="1160"/>
                    <a:pt x="1327" y="1376"/>
                    <a:pt x="1413" y="1563"/>
                  </a:cubicBezTo>
                  <a:cubicBezTo>
                    <a:pt x="2223" y="3323"/>
                    <a:pt x="3541" y="6925"/>
                    <a:pt x="3262" y="11289"/>
                  </a:cubicBezTo>
                  <a:cubicBezTo>
                    <a:pt x="2973" y="15808"/>
                    <a:pt x="994" y="17687"/>
                    <a:pt x="157" y="18285"/>
                  </a:cubicBezTo>
                  <a:cubicBezTo>
                    <a:pt x="39" y="18369"/>
                    <a:pt x="1" y="18526"/>
                    <a:pt x="66" y="18655"/>
                  </a:cubicBezTo>
                  <a:cubicBezTo>
                    <a:pt x="894" y="20293"/>
                    <a:pt x="1786" y="21526"/>
                    <a:pt x="2713" y="22322"/>
                  </a:cubicBezTo>
                  <a:cubicBezTo>
                    <a:pt x="5366" y="24595"/>
                    <a:pt x="6080" y="26716"/>
                    <a:pt x="5099" y="29412"/>
                  </a:cubicBezTo>
                  <a:cubicBezTo>
                    <a:pt x="4856" y="30080"/>
                    <a:pt x="4368" y="30994"/>
                    <a:pt x="3969" y="31715"/>
                  </a:cubicBezTo>
                  <a:cubicBezTo>
                    <a:pt x="3888" y="31861"/>
                    <a:pt x="3947" y="32045"/>
                    <a:pt x="4098" y="32120"/>
                  </a:cubicBezTo>
                  <a:cubicBezTo>
                    <a:pt x="8581" y="34297"/>
                    <a:pt x="12794" y="34953"/>
                    <a:pt x="16242" y="34953"/>
                  </a:cubicBezTo>
                  <a:cubicBezTo>
                    <a:pt x="20129" y="34953"/>
                    <a:pt x="23044" y="34119"/>
                    <a:pt x="24275" y="33694"/>
                  </a:cubicBezTo>
                  <a:cubicBezTo>
                    <a:pt x="24406" y="33649"/>
                    <a:pt x="24487" y="33520"/>
                    <a:pt x="24471" y="33383"/>
                  </a:cubicBezTo>
                  <a:cubicBezTo>
                    <a:pt x="24417" y="32942"/>
                    <a:pt x="24392" y="32611"/>
                    <a:pt x="24392" y="32373"/>
                  </a:cubicBezTo>
                  <a:cubicBezTo>
                    <a:pt x="24392" y="31387"/>
                    <a:pt x="24363" y="29971"/>
                    <a:pt x="24333" y="28471"/>
                  </a:cubicBezTo>
                  <a:cubicBezTo>
                    <a:pt x="24298" y="26780"/>
                    <a:pt x="24262" y="25031"/>
                    <a:pt x="24262" y="23661"/>
                  </a:cubicBezTo>
                  <a:cubicBezTo>
                    <a:pt x="24262" y="22587"/>
                    <a:pt x="24753" y="21513"/>
                    <a:pt x="25226" y="20477"/>
                  </a:cubicBezTo>
                  <a:cubicBezTo>
                    <a:pt x="25873" y="19064"/>
                    <a:pt x="26541" y="17604"/>
                    <a:pt x="26070" y="16034"/>
                  </a:cubicBezTo>
                  <a:cubicBezTo>
                    <a:pt x="25410" y="13834"/>
                    <a:pt x="25123" y="11895"/>
                    <a:pt x="25056" y="11397"/>
                  </a:cubicBezTo>
                  <a:lnTo>
                    <a:pt x="25086" y="11361"/>
                  </a:lnTo>
                  <a:cubicBezTo>
                    <a:pt x="25159" y="11272"/>
                    <a:pt x="25175" y="11149"/>
                    <a:pt x="25125" y="11046"/>
                  </a:cubicBezTo>
                  <a:cubicBezTo>
                    <a:pt x="23547" y="7764"/>
                    <a:pt x="22367" y="2437"/>
                    <a:pt x="21933" y="299"/>
                  </a:cubicBezTo>
                  <a:cubicBezTo>
                    <a:pt x="21905" y="163"/>
                    <a:pt x="21787" y="66"/>
                    <a:pt x="21649" y="65"/>
                  </a:cubicBezTo>
                  <a:cubicBezTo>
                    <a:pt x="20940" y="59"/>
                    <a:pt x="20184" y="46"/>
                    <a:pt x="19465" y="1"/>
                  </a:cubicBezTo>
                  <a:cubicBezTo>
                    <a:pt x="19460" y="0"/>
                    <a:pt x="19454" y="0"/>
                    <a:pt x="19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4"/>
            <p:cNvSpPr/>
            <p:nvPr/>
          </p:nvSpPr>
          <p:spPr>
            <a:xfrm>
              <a:off x="1698993" y="2595947"/>
              <a:ext cx="173210" cy="59393"/>
            </a:xfrm>
            <a:custGeom>
              <a:avLst/>
              <a:gdLst/>
              <a:ahLst/>
              <a:cxnLst/>
              <a:rect l="l" t="t" r="r" b="b"/>
              <a:pathLst>
                <a:path w="8542" h="2929" extrusionOk="0">
                  <a:moveTo>
                    <a:pt x="8212" y="0"/>
                  </a:moveTo>
                  <a:cubicBezTo>
                    <a:pt x="8180" y="0"/>
                    <a:pt x="8147" y="6"/>
                    <a:pt x="8114" y="17"/>
                  </a:cubicBezTo>
                  <a:cubicBezTo>
                    <a:pt x="2928" y="1747"/>
                    <a:pt x="271" y="2345"/>
                    <a:pt x="244" y="2351"/>
                  </a:cubicBezTo>
                  <a:cubicBezTo>
                    <a:pt x="98" y="2382"/>
                    <a:pt x="0" y="2519"/>
                    <a:pt x="16" y="2667"/>
                  </a:cubicBezTo>
                  <a:cubicBezTo>
                    <a:pt x="33" y="2816"/>
                    <a:pt x="158" y="2929"/>
                    <a:pt x="308" y="2929"/>
                  </a:cubicBezTo>
                  <a:cubicBezTo>
                    <a:pt x="329" y="2929"/>
                    <a:pt x="349" y="2926"/>
                    <a:pt x="370" y="2922"/>
                  </a:cubicBezTo>
                  <a:cubicBezTo>
                    <a:pt x="397" y="2916"/>
                    <a:pt x="3079" y="2313"/>
                    <a:pt x="8299" y="572"/>
                  </a:cubicBezTo>
                  <a:cubicBezTo>
                    <a:pt x="8456" y="523"/>
                    <a:pt x="8541" y="356"/>
                    <a:pt x="8489" y="201"/>
                  </a:cubicBezTo>
                  <a:cubicBezTo>
                    <a:pt x="8448" y="78"/>
                    <a:pt x="8334" y="0"/>
                    <a:pt x="8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4"/>
            <p:cNvSpPr/>
            <p:nvPr/>
          </p:nvSpPr>
          <p:spPr>
            <a:xfrm>
              <a:off x="1029532" y="2727901"/>
              <a:ext cx="669725" cy="205918"/>
            </a:xfrm>
            <a:custGeom>
              <a:avLst/>
              <a:gdLst/>
              <a:ahLst/>
              <a:cxnLst/>
              <a:rect l="l" t="t" r="r" b="b"/>
              <a:pathLst>
                <a:path w="33028" h="10155" extrusionOk="0">
                  <a:moveTo>
                    <a:pt x="6576" y="0"/>
                  </a:moveTo>
                  <a:lnTo>
                    <a:pt x="2428" y="670"/>
                  </a:lnTo>
                  <a:cubicBezTo>
                    <a:pt x="2428" y="670"/>
                    <a:pt x="0" y="3252"/>
                    <a:pt x="1601" y="4956"/>
                  </a:cubicBezTo>
                  <a:cubicBezTo>
                    <a:pt x="3202" y="6660"/>
                    <a:pt x="9812" y="8415"/>
                    <a:pt x="13374" y="8829"/>
                  </a:cubicBezTo>
                  <a:cubicBezTo>
                    <a:pt x="16331" y="9172"/>
                    <a:pt x="20034" y="10154"/>
                    <a:pt x="22182" y="10154"/>
                  </a:cubicBezTo>
                  <a:cubicBezTo>
                    <a:pt x="22623" y="10154"/>
                    <a:pt x="22998" y="10113"/>
                    <a:pt x="23288" y="10016"/>
                  </a:cubicBezTo>
                  <a:cubicBezTo>
                    <a:pt x="24991" y="9448"/>
                    <a:pt x="26283" y="8105"/>
                    <a:pt x="26283" y="8105"/>
                  </a:cubicBezTo>
                  <a:cubicBezTo>
                    <a:pt x="26283" y="8105"/>
                    <a:pt x="28605" y="9758"/>
                    <a:pt x="29483" y="9862"/>
                  </a:cubicBezTo>
                  <a:cubicBezTo>
                    <a:pt x="29570" y="9872"/>
                    <a:pt x="29645" y="9876"/>
                    <a:pt x="29710" y="9876"/>
                  </a:cubicBezTo>
                  <a:cubicBezTo>
                    <a:pt x="30302" y="9876"/>
                    <a:pt x="30052" y="9500"/>
                    <a:pt x="30052" y="9500"/>
                  </a:cubicBezTo>
                  <a:lnTo>
                    <a:pt x="27211" y="7126"/>
                  </a:lnTo>
                  <a:lnTo>
                    <a:pt x="27211" y="7126"/>
                  </a:lnTo>
                  <a:cubicBezTo>
                    <a:pt x="27212" y="7126"/>
                    <a:pt x="30540" y="8936"/>
                    <a:pt x="31335" y="8936"/>
                  </a:cubicBezTo>
                  <a:cubicBezTo>
                    <a:pt x="31356" y="8936"/>
                    <a:pt x="31376" y="8935"/>
                    <a:pt x="31394" y="8932"/>
                  </a:cubicBezTo>
                  <a:cubicBezTo>
                    <a:pt x="32065" y="8830"/>
                    <a:pt x="31858" y="8417"/>
                    <a:pt x="31858" y="8417"/>
                  </a:cubicBezTo>
                  <a:lnTo>
                    <a:pt x="28089" y="6093"/>
                  </a:lnTo>
                  <a:lnTo>
                    <a:pt x="28089" y="6093"/>
                  </a:lnTo>
                  <a:cubicBezTo>
                    <a:pt x="28089" y="6093"/>
                    <a:pt x="31858" y="7952"/>
                    <a:pt x="32307" y="7952"/>
                  </a:cubicBezTo>
                  <a:cubicBezTo>
                    <a:pt x="32313" y="7952"/>
                    <a:pt x="32319" y="7952"/>
                    <a:pt x="32324" y="7951"/>
                  </a:cubicBezTo>
                  <a:cubicBezTo>
                    <a:pt x="32685" y="7900"/>
                    <a:pt x="32736" y="7229"/>
                    <a:pt x="32375" y="7022"/>
                  </a:cubicBezTo>
                  <a:cubicBezTo>
                    <a:pt x="32017" y="6818"/>
                    <a:pt x="28162" y="4181"/>
                    <a:pt x="28442" y="4181"/>
                  </a:cubicBezTo>
                  <a:cubicBezTo>
                    <a:pt x="28445" y="4181"/>
                    <a:pt x="28448" y="4181"/>
                    <a:pt x="28451" y="4182"/>
                  </a:cubicBezTo>
                  <a:cubicBezTo>
                    <a:pt x="28812" y="4234"/>
                    <a:pt x="31290" y="5164"/>
                    <a:pt x="32271" y="5318"/>
                  </a:cubicBezTo>
                  <a:cubicBezTo>
                    <a:pt x="32473" y="5350"/>
                    <a:pt x="32607" y="5364"/>
                    <a:pt x="32694" y="5364"/>
                  </a:cubicBezTo>
                  <a:cubicBezTo>
                    <a:pt x="33028" y="5364"/>
                    <a:pt x="32654" y="5151"/>
                    <a:pt x="32736" y="4905"/>
                  </a:cubicBezTo>
                  <a:cubicBezTo>
                    <a:pt x="32839" y="4595"/>
                    <a:pt x="27332" y="2542"/>
                    <a:pt x="26682" y="2542"/>
                  </a:cubicBezTo>
                  <a:cubicBezTo>
                    <a:pt x="26032" y="2542"/>
                    <a:pt x="23042" y="7092"/>
                    <a:pt x="23042" y="7092"/>
                  </a:cubicBezTo>
                  <a:cubicBezTo>
                    <a:pt x="23042" y="7092"/>
                    <a:pt x="22906" y="7102"/>
                    <a:pt x="22645" y="7102"/>
                  </a:cubicBezTo>
                  <a:cubicBezTo>
                    <a:pt x="21601" y="7102"/>
                    <a:pt x="18542" y="6936"/>
                    <a:pt x="14070" y="5272"/>
                  </a:cubicBezTo>
                  <a:cubicBezTo>
                    <a:pt x="8478" y="3192"/>
                    <a:pt x="6576" y="0"/>
                    <a:pt x="65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4"/>
            <p:cNvSpPr/>
            <p:nvPr/>
          </p:nvSpPr>
          <p:spPr>
            <a:xfrm>
              <a:off x="1021806" y="2721960"/>
              <a:ext cx="680756" cy="217760"/>
            </a:xfrm>
            <a:custGeom>
              <a:avLst/>
              <a:gdLst/>
              <a:ahLst/>
              <a:cxnLst/>
              <a:rect l="l" t="t" r="r" b="b"/>
              <a:pathLst>
                <a:path w="33572" h="10739" extrusionOk="0">
                  <a:moveTo>
                    <a:pt x="6957" y="0"/>
                  </a:moveTo>
                  <a:cubicBezTo>
                    <a:pt x="6906" y="0"/>
                    <a:pt x="6855" y="14"/>
                    <a:pt x="6808" y="42"/>
                  </a:cubicBezTo>
                  <a:cubicBezTo>
                    <a:pt x="6669" y="124"/>
                    <a:pt x="6624" y="304"/>
                    <a:pt x="6707" y="443"/>
                  </a:cubicBezTo>
                  <a:cubicBezTo>
                    <a:pt x="6787" y="577"/>
                    <a:pt x="8725" y="3747"/>
                    <a:pt x="14347" y="5839"/>
                  </a:cubicBezTo>
                  <a:cubicBezTo>
                    <a:pt x="18842" y="7510"/>
                    <a:pt x="21900" y="7689"/>
                    <a:pt x="22998" y="7689"/>
                  </a:cubicBezTo>
                  <a:cubicBezTo>
                    <a:pt x="23265" y="7689"/>
                    <a:pt x="23417" y="7679"/>
                    <a:pt x="23445" y="7676"/>
                  </a:cubicBezTo>
                  <a:cubicBezTo>
                    <a:pt x="23535" y="7669"/>
                    <a:pt x="23616" y="7622"/>
                    <a:pt x="23666" y="7546"/>
                  </a:cubicBezTo>
                  <a:cubicBezTo>
                    <a:pt x="24998" y="5521"/>
                    <a:pt x="26686" y="3254"/>
                    <a:pt x="27063" y="3127"/>
                  </a:cubicBezTo>
                  <a:cubicBezTo>
                    <a:pt x="27646" y="3127"/>
                    <a:pt x="32132" y="4824"/>
                    <a:pt x="32811" y="5286"/>
                  </a:cubicBezTo>
                  <a:cubicBezTo>
                    <a:pt x="32813" y="5305"/>
                    <a:pt x="32814" y="5322"/>
                    <a:pt x="32816" y="5340"/>
                  </a:cubicBezTo>
                  <a:cubicBezTo>
                    <a:pt x="32781" y="5335"/>
                    <a:pt x="32741" y="5329"/>
                    <a:pt x="32698" y="5322"/>
                  </a:cubicBezTo>
                  <a:cubicBezTo>
                    <a:pt x="32119" y="5232"/>
                    <a:pt x="30945" y="4842"/>
                    <a:pt x="30088" y="4557"/>
                  </a:cubicBezTo>
                  <a:cubicBezTo>
                    <a:pt x="29397" y="4329"/>
                    <a:pt x="29031" y="4209"/>
                    <a:pt x="28873" y="4186"/>
                  </a:cubicBezTo>
                  <a:cubicBezTo>
                    <a:pt x="28860" y="4184"/>
                    <a:pt x="28847" y="4183"/>
                    <a:pt x="28835" y="4183"/>
                  </a:cubicBezTo>
                  <a:cubicBezTo>
                    <a:pt x="28708" y="4183"/>
                    <a:pt x="28572" y="4265"/>
                    <a:pt x="28530" y="4385"/>
                  </a:cubicBezTo>
                  <a:cubicBezTo>
                    <a:pt x="28347" y="4919"/>
                    <a:pt x="32566" y="7544"/>
                    <a:pt x="32609" y="7570"/>
                  </a:cubicBezTo>
                  <a:cubicBezTo>
                    <a:pt x="32681" y="7610"/>
                    <a:pt x="32708" y="7714"/>
                    <a:pt x="32709" y="7790"/>
                  </a:cubicBezTo>
                  <a:cubicBezTo>
                    <a:pt x="32710" y="7886"/>
                    <a:pt x="32676" y="7947"/>
                    <a:pt x="32694" y="7953"/>
                  </a:cubicBezTo>
                  <a:cubicBezTo>
                    <a:pt x="32396" y="7925"/>
                    <a:pt x="30377" y="7001"/>
                    <a:pt x="28599" y="6123"/>
                  </a:cubicBezTo>
                  <a:cubicBezTo>
                    <a:pt x="28557" y="6103"/>
                    <a:pt x="28513" y="6093"/>
                    <a:pt x="28470" y="6093"/>
                  </a:cubicBezTo>
                  <a:cubicBezTo>
                    <a:pt x="28367" y="6093"/>
                    <a:pt x="28268" y="6148"/>
                    <a:pt x="28214" y="6244"/>
                  </a:cubicBezTo>
                  <a:cubicBezTo>
                    <a:pt x="28139" y="6381"/>
                    <a:pt x="28183" y="6553"/>
                    <a:pt x="28315" y="6635"/>
                  </a:cubicBezTo>
                  <a:lnTo>
                    <a:pt x="31945" y="8872"/>
                  </a:lnTo>
                  <a:cubicBezTo>
                    <a:pt x="31911" y="8892"/>
                    <a:pt x="31843" y="8917"/>
                    <a:pt x="31729" y="8936"/>
                  </a:cubicBezTo>
                  <a:cubicBezTo>
                    <a:pt x="31723" y="8937"/>
                    <a:pt x="31715" y="8937"/>
                    <a:pt x="31707" y="8937"/>
                  </a:cubicBezTo>
                  <a:cubicBezTo>
                    <a:pt x="31293" y="8937"/>
                    <a:pt x="29344" y="8038"/>
                    <a:pt x="27732" y="7160"/>
                  </a:cubicBezTo>
                  <a:cubicBezTo>
                    <a:pt x="27687" y="7136"/>
                    <a:pt x="27640" y="7124"/>
                    <a:pt x="27592" y="7124"/>
                  </a:cubicBezTo>
                  <a:cubicBezTo>
                    <a:pt x="27498" y="7124"/>
                    <a:pt x="27406" y="7170"/>
                    <a:pt x="27350" y="7253"/>
                  </a:cubicBezTo>
                  <a:cubicBezTo>
                    <a:pt x="27265" y="7377"/>
                    <a:pt x="27288" y="7545"/>
                    <a:pt x="27404" y="7642"/>
                  </a:cubicBezTo>
                  <a:lnTo>
                    <a:pt x="30075" y="9876"/>
                  </a:lnTo>
                  <a:cubicBezTo>
                    <a:pt x="30016" y="9875"/>
                    <a:pt x="29957" y="9870"/>
                    <a:pt x="29898" y="9863"/>
                  </a:cubicBezTo>
                  <a:cubicBezTo>
                    <a:pt x="29239" y="9786"/>
                    <a:pt x="27461" y="8609"/>
                    <a:pt x="26832" y="8160"/>
                  </a:cubicBezTo>
                  <a:cubicBezTo>
                    <a:pt x="26781" y="8124"/>
                    <a:pt x="26722" y="8107"/>
                    <a:pt x="26663" y="8107"/>
                  </a:cubicBezTo>
                  <a:cubicBezTo>
                    <a:pt x="26585" y="8107"/>
                    <a:pt x="26508" y="8137"/>
                    <a:pt x="26451" y="8196"/>
                  </a:cubicBezTo>
                  <a:cubicBezTo>
                    <a:pt x="26438" y="8209"/>
                    <a:pt x="25192" y="9493"/>
                    <a:pt x="23575" y="10032"/>
                  </a:cubicBezTo>
                  <a:cubicBezTo>
                    <a:pt x="23318" y="10117"/>
                    <a:pt x="22976" y="10154"/>
                    <a:pt x="22571" y="10154"/>
                  </a:cubicBezTo>
                  <a:cubicBezTo>
                    <a:pt x="21339" y="10154"/>
                    <a:pt x="19523" y="9815"/>
                    <a:pt x="17754" y="9484"/>
                  </a:cubicBezTo>
                  <a:cubicBezTo>
                    <a:pt x="16419" y="9234"/>
                    <a:pt x="15039" y="8976"/>
                    <a:pt x="13788" y="8831"/>
                  </a:cubicBezTo>
                  <a:cubicBezTo>
                    <a:pt x="10154" y="8410"/>
                    <a:pt x="3685" y="6636"/>
                    <a:pt x="2194" y="5049"/>
                  </a:cubicBezTo>
                  <a:cubicBezTo>
                    <a:pt x="801" y="3566"/>
                    <a:pt x="2999" y="1187"/>
                    <a:pt x="3021" y="1164"/>
                  </a:cubicBezTo>
                  <a:cubicBezTo>
                    <a:pt x="3132" y="1047"/>
                    <a:pt x="3127" y="861"/>
                    <a:pt x="3008" y="751"/>
                  </a:cubicBezTo>
                  <a:cubicBezTo>
                    <a:pt x="2952" y="697"/>
                    <a:pt x="2880" y="671"/>
                    <a:pt x="2808" y="671"/>
                  </a:cubicBezTo>
                  <a:cubicBezTo>
                    <a:pt x="2730" y="671"/>
                    <a:pt x="2652" y="702"/>
                    <a:pt x="2595" y="762"/>
                  </a:cubicBezTo>
                  <a:cubicBezTo>
                    <a:pt x="2488" y="877"/>
                    <a:pt x="1" y="3567"/>
                    <a:pt x="1768" y="5450"/>
                  </a:cubicBezTo>
                  <a:cubicBezTo>
                    <a:pt x="3402" y="7188"/>
                    <a:pt x="10044" y="8986"/>
                    <a:pt x="13720" y="9413"/>
                  </a:cubicBezTo>
                  <a:cubicBezTo>
                    <a:pt x="14951" y="9555"/>
                    <a:pt x="16322" y="9811"/>
                    <a:pt x="17646" y="10060"/>
                  </a:cubicBezTo>
                  <a:cubicBezTo>
                    <a:pt x="19500" y="10405"/>
                    <a:pt x="21279" y="10739"/>
                    <a:pt x="22564" y="10739"/>
                  </a:cubicBezTo>
                  <a:cubicBezTo>
                    <a:pt x="23036" y="10739"/>
                    <a:pt x="23442" y="10693"/>
                    <a:pt x="23760" y="10587"/>
                  </a:cubicBezTo>
                  <a:cubicBezTo>
                    <a:pt x="25158" y="10120"/>
                    <a:pt x="26271" y="9170"/>
                    <a:pt x="26693" y="8776"/>
                  </a:cubicBezTo>
                  <a:cubicBezTo>
                    <a:pt x="27307" y="9201"/>
                    <a:pt x="29032" y="10350"/>
                    <a:pt x="29829" y="10444"/>
                  </a:cubicBezTo>
                  <a:cubicBezTo>
                    <a:pt x="29911" y="10454"/>
                    <a:pt x="30002" y="10461"/>
                    <a:pt x="30095" y="10461"/>
                  </a:cubicBezTo>
                  <a:cubicBezTo>
                    <a:pt x="30334" y="10461"/>
                    <a:pt x="30582" y="10409"/>
                    <a:pt x="30710" y="10199"/>
                  </a:cubicBezTo>
                  <a:cubicBezTo>
                    <a:pt x="30832" y="10000"/>
                    <a:pt x="30767" y="9768"/>
                    <a:pt x="30675" y="9630"/>
                  </a:cubicBezTo>
                  <a:cubicBezTo>
                    <a:pt x="30659" y="9607"/>
                    <a:pt x="30641" y="9586"/>
                    <a:pt x="30620" y="9567"/>
                  </a:cubicBezTo>
                  <a:lnTo>
                    <a:pt x="29741" y="8834"/>
                  </a:lnTo>
                  <a:lnTo>
                    <a:pt x="29741" y="8834"/>
                  </a:lnTo>
                  <a:cubicBezTo>
                    <a:pt x="30553" y="9208"/>
                    <a:pt x="31346" y="9519"/>
                    <a:pt x="31733" y="9519"/>
                  </a:cubicBezTo>
                  <a:cubicBezTo>
                    <a:pt x="31765" y="9519"/>
                    <a:pt x="31793" y="9517"/>
                    <a:pt x="31819" y="9513"/>
                  </a:cubicBezTo>
                  <a:cubicBezTo>
                    <a:pt x="32159" y="9461"/>
                    <a:pt x="32388" y="9327"/>
                    <a:pt x="32497" y="9115"/>
                  </a:cubicBezTo>
                  <a:cubicBezTo>
                    <a:pt x="32599" y="8917"/>
                    <a:pt x="32563" y="8701"/>
                    <a:pt x="32500" y="8577"/>
                  </a:cubicBezTo>
                  <a:cubicBezTo>
                    <a:pt x="32481" y="8537"/>
                    <a:pt x="32451" y="8502"/>
                    <a:pt x="32415" y="8475"/>
                  </a:cubicBezTo>
                  <a:lnTo>
                    <a:pt x="32415" y="8475"/>
                  </a:lnTo>
                  <a:cubicBezTo>
                    <a:pt x="32550" y="8515"/>
                    <a:pt x="32650" y="8535"/>
                    <a:pt x="32714" y="8535"/>
                  </a:cubicBezTo>
                  <a:cubicBezTo>
                    <a:pt x="32725" y="8535"/>
                    <a:pt x="32736" y="8534"/>
                    <a:pt x="32745" y="8533"/>
                  </a:cubicBezTo>
                  <a:cubicBezTo>
                    <a:pt x="33014" y="8495"/>
                    <a:pt x="33219" y="8279"/>
                    <a:pt x="33278" y="7970"/>
                  </a:cubicBezTo>
                  <a:cubicBezTo>
                    <a:pt x="33349" y="7602"/>
                    <a:pt x="33193" y="7227"/>
                    <a:pt x="32901" y="7061"/>
                  </a:cubicBezTo>
                  <a:cubicBezTo>
                    <a:pt x="32648" y="6916"/>
                    <a:pt x="31243" y="5957"/>
                    <a:pt x="30199" y="5210"/>
                  </a:cubicBezTo>
                  <a:lnTo>
                    <a:pt x="30199" y="5210"/>
                  </a:lnTo>
                  <a:cubicBezTo>
                    <a:pt x="31064" y="5495"/>
                    <a:pt x="32048" y="5811"/>
                    <a:pt x="32606" y="5899"/>
                  </a:cubicBezTo>
                  <a:cubicBezTo>
                    <a:pt x="32788" y="5928"/>
                    <a:pt x="32941" y="5950"/>
                    <a:pt x="33069" y="5950"/>
                  </a:cubicBezTo>
                  <a:cubicBezTo>
                    <a:pt x="33238" y="5950"/>
                    <a:pt x="33362" y="5911"/>
                    <a:pt x="33445" y="5795"/>
                  </a:cubicBezTo>
                  <a:cubicBezTo>
                    <a:pt x="33572" y="5621"/>
                    <a:pt x="33479" y="5441"/>
                    <a:pt x="33435" y="5355"/>
                  </a:cubicBezTo>
                  <a:cubicBezTo>
                    <a:pt x="33421" y="5329"/>
                    <a:pt x="33394" y="5292"/>
                    <a:pt x="33394" y="5290"/>
                  </a:cubicBezTo>
                  <a:cubicBezTo>
                    <a:pt x="33424" y="5200"/>
                    <a:pt x="33396" y="5059"/>
                    <a:pt x="33341" y="4982"/>
                  </a:cubicBezTo>
                  <a:cubicBezTo>
                    <a:pt x="32929" y="4410"/>
                    <a:pt x="27661" y="2541"/>
                    <a:pt x="27063" y="2541"/>
                  </a:cubicBezTo>
                  <a:cubicBezTo>
                    <a:pt x="26409" y="2541"/>
                    <a:pt x="24652" y="4989"/>
                    <a:pt x="23260" y="7099"/>
                  </a:cubicBezTo>
                  <a:cubicBezTo>
                    <a:pt x="23214" y="7100"/>
                    <a:pt x="23156" y="7101"/>
                    <a:pt x="23088" y="7101"/>
                  </a:cubicBezTo>
                  <a:cubicBezTo>
                    <a:pt x="22134" y="7101"/>
                    <a:pt x="19058" y="6967"/>
                    <a:pt x="14553" y="5291"/>
                  </a:cubicBezTo>
                  <a:cubicBezTo>
                    <a:pt x="9139" y="3276"/>
                    <a:pt x="7228" y="174"/>
                    <a:pt x="7209" y="143"/>
                  </a:cubicBezTo>
                  <a:cubicBezTo>
                    <a:pt x="7154" y="51"/>
                    <a:pt x="7057" y="0"/>
                    <a:pt x="69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4"/>
            <p:cNvSpPr/>
            <p:nvPr/>
          </p:nvSpPr>
          <p:spPr>
            <a:xfrm>
              <a:off x="1910358" y="2568631"/>
              <a:ext cx="411025" cy="399000"/>
            </a:xfrm>
            <a:custGeom>
              <a:avLst/>
              <a:gdLst/>
              <a:ahLst/>
              <a:cxnLst/>
              <a:rect l="l" t="t" r="r" b="b"/>
              <a:pathLst>
                <a:path w="20270" h="19677" extrusionOk="0">
                  <a:moveTo>
                    <a:pt x="18295" y="0"/>
                  </a:moveTo>
                  <a:lnTo>
                    <a:pt x="14059" y="1998"/>
                  </a:lnTo>
                  <a:cubicBezTo>
                    <a:pt x="14059" y="1998"/>
                    <a:pt x="12343" y="6009"/>
                    <a:pt x="11126" y="8222"/>
                  </a:cubicBezTo>
                  <a:cubicBezTo>
                    <a:pt x="9908" y="10437"/>
                    <a:pt x="6669" y="15028"/>
                    <a:pt x="6365" y="15420"/>
                  </a:cubicBezTo>
                  <a:cubicBezTo>
                    <a:pt x="6025" y="15855"/>
                    <a:pt x="5368" y="15972"/>
                    <a:pt x="5368" y="15972"/>
                  </a:cubicBezTo>
                  <a:cubicBezTo>
                    <a:pt x="5368" y="15972"/>
                    <a:pt x="4814" y="14422"/>
                    <a:pt x="4150" y="12762"/>
                  </a:cubicBezTo>
                  <a:cubicBezTo>
                    <a:pt x="3646" y="11501"/>
                    <a:pt x="2756" y="11048"/>
                    <a:pt x="1823" y="11048"/>
                  </a:cubicBezTo>
                  <a:cubicBezTo>
                    <a:pt x="1528" y="11048"/>
                    <a:pt x="1228" y="11093"/>
                    <a:pt x="935" y="11173"/>
                  </a:cubicBezTo>
                  <a:cubicBezTo>
                    <a:pt x="935" y="11173"/>
                    <a:pt x="0" y="11649"/>
                    <a:pt x="322" y="11924"/>
                  </a:cubicBezTo>
                  <a:cubicBezTo>
                    <a:pt x="532" y="12105"/>
                    <a:pt x="1101" y="12136"/>
                    <a:pt x="1585" y="12136"/>
                  </a:cubicBezTo>
                  <a:cubicBezTo>
                    <a:pt x="1841" y="12136"/>
                    <a:pt x="2074" y="12127"/>
                    <a:pt x="2217" y="12127"/>
                  </a:cubicBezTo>
                  <a:cubicBezTo>
                    <a:pt x="2631" y="12127"/>
                    <a:pt x="3136" y="12632"/>
                    <a:pt x="3136" y="12632"/>
                  </a:cubicBezTo>
                  <a:cubicBezTo>
                    <a:pt x="3136" y="12632"/>
                    <a:pt x="470" y="12747"/>
                    <a:pt x="379" y="13161"/>
                  </a:cubicBezTo>
                  <a:cubicBezTo>
                    <a:pt x="287" y="13574"/>
                    <a:pt x="610" y="13690"/>
                    <a:pt x="1391" y="13690"/>
                  </a:cubicBezTo>
                  <a:cubicBezTo>
                    <a:pt x="2171" y="13690"/>
                    <a:pt x="3169" y="13738"/>
                    <a:pt x="3398" y="13876"/>
                  </a:cubicBezTo>
                  <a:cubicBezTo>
                    <a:pt x="3628" y="14013"/>
                    <a:pt x="745" y="14122"/>
                    <a:pt x="424" y="14718"/>
                  </a:cubicBezTo>
                  <a:cubicBezTo>
                    <a:pt x="263" y="15018"/>
                    <a:pt x="715" y="15079"/>
                    <a:pt x="1275" y="15079"/>
                  </a:cubicBezTo>
                  <a:cubicBezTo>
                    <a:pt x="1672" y="15079"/>
                    <a:pt x="2122" y="15048"/>
                    <a:pt x="2447" y="15048"/>
                  </a:cubicBezTo>
                  <a:cubicBezTo>
                    <a:pt x="2579" y="15048"/>
                    <a:pt x="2690" y="15054"/>
                    <a:pt x="2769" y="15068"/>
                  </a:cubicBezTo>
                  <a:cubicBezTo>
                    <a:pt x="3637" y="15227"/>
                    <a:pt x="3598" y="15973"/>
                    <a:pt x="3598" y="15973"/>
                  </a:cubicBezTo>
                  <a:cubicBezTo>
                    <a:pt x="3598" y="15973"/>
                    <a:pt x="2806" y="15793"/>
                    <a:pt x="2089" y="15793"/>
                  </a:cubicBezTo>
                  <a:cubicBezTo>
                    <a:pt x="1623" y="15793"/>
                    <a:pt x="1188" y="15869"/>
                    <a:pt x="1024" y="16122"/>
                  </a:cubicBezTo>
                  <a:cubicBezTo>
                    <a:pt x="692" y="16634"/>
                    <a:pt x="2058" y="16668"/>
                    <a:pt x="2310" y="16738"/>
                  </a:cubicBezTo>
                  <a:cubicBezTo>
                    <a:pt x="3217" y="16994"/>
                    <a:pt x="2979" y="17948"/>
                    <a:pt x="3529" y="18697"/>
                  </a:cubicBezTo>
                  <a:cubicBezTo>
                    <a:pt x="3999" y="19339"/>
                    <a:pt x="4139" y="19676"/>
                    <a:pt x="5068" y="19676"/>
                  </a:cubicBezTo>
                  <a:cubicBezTo>
                    <a:pt x="6675" y="19676"/>
                    <a:pt x="11175" y="13781"/>
                    <a:pt x="13518" y="11576"/>
                  </a:cubicBezTo>
                  <a:cubicBezTo>
                    <a:pt x="15861" y="9371"/>
                    <a:pt x="19168" y="6110"/>
                    <a:pt x="19719" y="4410"/>
                  </a:cubicBezTo>
                  <a:cubicBezTo>
                    <a:pt x="20269" y="2711"/>
                    <a:pt x="18662" y="92"/>
                    <a:pt x="18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4"/>
            <p:cNvSpPr/>
            <p:nvPr/>
          </p:nvSpPr>
          <p:spPr>
            <a:xfrm>
              <a:off x="1909243" y="2562669"/>
              <a:ext cx="415871" cy="410863"/>
            </a:xfrm>
            <a:custGeom>
              <a:avLst/>
              <a:gdLst/>
              <a:ahLst/>
              <a:cxnLst/>
              <a:rect l="l" t="t" r="r" b="b"/>
              <a:pathLst>
                <a:path w="20509" h="20262" extrusionOk="0">
                  <a:moveTo>
                    <a:pt x="18344" y="1"/>
                  </a:moveTo>
                  <a:cubicBezTo>
                    <a:pt x="18209" y="1"/>
                    <a:pt x="18080" y="84"/>
                    <a:pt x="18048" y="217"/>
                  </a:cubicBezTo>
                  <a:cubicBezTo>
                    <a:pt x="18009" y="373"/>
                    <a:pt x="18086" y="526"/>
                    <a:pt x="18244" y="565"/>
                  </a:cubicBezTo>
                  <a:cubicBezTo>
                    <a:pt x="18566" y="761"/>
                    <a:pt x="19982" y="3110"/>
                    <a:pt x="19494" y="4614"/>
                  </a:cubicBezTo>
                  <a:cubicBezTo>
                    <a:pt x="18897" y="6456"/>
                    <a:pt x="14738" y="10370"/>
                    <a:pt x="13371" y="11657"/>
                  </a:cubicBezTo>
                  <a:cubicBezTo>
                    <a:pt x="12601" y="12380"/>
                    <a:pt x="11612" y="13487"/>
                    <a:pt x="10564" y="14660"/>
                  </a:cubicBezTo>
                  <a:cubicBezTo>
                    <a:pt x="8671" y="16777"/>
                    <a:pt x="6078" y="19677"/>
                    <a:pt x="5122" y="19677"/>
                  </a:cubicBezTo>
                  <a:cubicBezTo>
                    <a:pt x="4435" y="19677"/>
                    <a:pt x="4313" y="19507"/>
                    <a:pt x="3952" y="19002"/>
                  </a:cubicBezTo>
                  <a:lnTo>
                    <a:pt x="3820" y="18818"/>
                  </a:lnTo>
                  <a:cubicBezTo>
                    <a:pt x="3637" y="18569"/>
                    <a:pt x="3552" y="18280"/>
                    <a:pt x="3469" y="18000"/>
                  </a:cubicBezTo>
                  <a:cubicBezTo>
                    <a:pt x="3323" y="17508"/>
                    <a:pt x="3157" y="16951"/>
                    <a:pt x="2444" y="16749"/>
                  </a:cubicBezTo>
                  <a:cubicBezTo>
                    <a:pt x="2384" y="16733"/>
                    <a:pt x="2269" y="16715"/>
                    <a:pt x="2127" y="16697"/>
                  </a:cubicBezTo>
                  <a:cubicBezTo>
                    <a:pt x="1971" y="16677"/>
                    <a:pt x="1533" y="16620"/>
                    <a:pt x="1358" y="16537"/>
                  </a:cubicBezTo>
                  <a:cubicBezTo>
                    <a:pt x="1477" y="16426"/>
                    <a:pt x="1773" y="16377"/>
                    <a:pt x="2146" y="16377"/>
                  </a:cubicBezTo>
                  <a:cubicBezTo>
                    <a:pt x="2575" y="16377"/>
                    <a:pt x="3106" y="16442"/>
                    <a:pt x="3588" y="16552"/>
                  </a:cubicBezTo>
                  <a:cubicBezTo>
                    <a:pt x="3609" y="16557"/>
                    <a:pt x="3631" y="16559"/>
                    <a:pt x="3652" y="16559"/>
                  </a:cubicBezTo>
                  <a:cubicBezTo>
                    <a:pt x="3715" y="16559"/>
                    <a:pt x="3778" y="16538"/>
                    <a:pt x="3829" y="16500"/>
                  </a:cubicBezTo>
                  <a:cubicBezTo>
                    <a:pt x="3898" y="16447"/>
                    <a:pt x="3940" y="16368"/>
                    <a:pt x="3945" y="16281"/>
                  </a:cubicBezTo>
                  <a:cubicBezTo>
                    <a:pt x="3964" y="15935"/>
                    <a:pt x="3764" y="15235"/>
                    <a:pt x="2876" y="15073"/>
                  </a:cubicBezTo>
                  <a:cubicBezTo>
                    <a:pt x="2778" y="15055"/>
                    <a:pt x="2649" y="15049"/>
                    <a:pt x="2497" y="15049"/>
                  </a:cubicBezTo>
                  <a:cubicBezTo>
                    <a:pt x="2339" y="15049"/>
                    <a:pt x="2157" y="15056"/>
                    <a:pt x="1961" y="15064"/>
                  </a:cubicBezTo>
                  <a:cubicBezTo>
                    <a:pt x="1785" y="15069"/>
                    <a:pt x="1540" y="15079"/>
                    <a:pt x="1310" y="15079"/>
                  </a:cubicBezTo>
                  <a:cubicBezTo>
                    <a:pt x="1136" y="15079"/>
                    <a:pt x="970" y="15074"/>
                    <a:pt x="850" y="15057"/>
                  </a:cubicBezTo>
                  <a:cubicBezTo>
                    <a:pt x="1237" y="14844"/>
                    <a:pt x="2392" y="14678"/>
                    <a:pt x="2807" y="14619"/>
                  </a:cubicBezTo>
                  <a:cubicBezTo>
                    <a:pt x="3532" y="14514"/>
                    <a:pt x="3704" y="14489"/>
                    <a:pt x="3754" y="14244"/>
                  </a:cubicBezTo>
                  <a:cubicBezTo>
                    <a:pt x="3778" y="14123"/>
                    <a:pt x="3711" y="13982"/>
                    <a:pt x="3605" y="13918"/>
                  </a:cubicBezTo>
                  <a:cubicBezTo>
                    <a:pt x="3275" y="13719"/>
                    <a:pt x="2111" y="13690"/>
                    <a:pt x="1446" y="13690"/>
                  </a:cubicBezTo>
                  <a:cubicBezTo>
                    <a:pt x="829" y="13690"/>
                    <a:pt x="725" y="13607"/>
                    <a:pt x="713" y="13596"/>
                  </a:cubicBezTo>
                  <a:cubicBezTo>
                    <a:pt x="711" y="13588"/>
                    <a:pt x="711" y="13579"/>
                    <a:pt x="712" y="13571"/>
                  </a:cubicBezTo>
                  <a:cubicBezTo>
                    <a:pt x="980" y="13411"/>
                    <a:pt x="2185" y="13262"/>
                    <a:pt x="3203" y="13219"/>
                  </a:cubicBezTo>
                  <a:cubicBezTo>
                    <a:pt x="3458" y="13207"/>
                    <a:pt x="3578" y="12900"/>
                    <a:pt x="3398" y="12719"/>
                  </a:cubicBezTo>
                  <a:cubicBezTo>
                    <a:pt x="3338" y="12658"/>
                    <a:pt x="2792" y="12128"/>
                    <a:pt x="2272" y="12128"/>
                  </a:cubicBezTo>
                  <a:lnTo>
                    <a:pt x="2040" y="12131"/>
                  </a:lnTo>
                  <a:cubicBezTo>
                    <a:pt x="1954" y="12133"/>
                    <a:pt x="1822" y="12136"/>
                    <a:pt x="1669" y="12136"/>
                  </a:cubicBezTo>
                  <a:cubicBezTo>
                    <a:pt x="1321" y="12136"/>
                    <a:pt x="871" y="12121"/>
                    <a:pt x="658" y="12044"/>
                  </a:cubicBezTo>
                  <a:cubicBezTo>
                    <a:pt x="749" y="11955"/>
                    <a:pt x="926" y="11831"/>
                    <a:pt x="1098" y="11741"/>
                  </a:cubicBezTo>
                  <a:cubicBezTo>
                    <a:pt x="1318" y="11683"/>
                    <a:pt x="1586" y="11636"/>
                    <a:pt x="1872" y="11636"/>
                  </a:cubicBezTo>
                  <a:cubicBezTo>
                    <a:pt x="2599" y="11636"/>
                    <a:pt x="3446" y="11943"/>
                    <a:pt x="3935" y="13164"/>
                  </a:cubicBezTo>
                  <a:cubicBezTo>
                    <a:pt x="4589" y="14800"/>
                    <a:pt x="5143" y="16350"/>
                    <a:pt x="5149" y="16365"/>
                  </a:cubicBezTo>
                  <a:cubicBezTo>
                    <a:pt x="5192" y="16483"/>
                    <a:pt x="5304" y="16558"/>
                    <a:pt x="5427" y="16558"/>
                  </a:cubicBezTo>
                  <a:cubicBezTo>
                    <a:pt x="5443" y="16558"/>
                    <a:pt x="5460" y="16557"/>
                    <a:pt x="5476" y="16554"/>
                  </a:cubicBezTo>
                  <a:cubicBezTo>
                    <a:pt x="5506" y="16548"/>
                    <a:pt x="6247" y="16410"/>
                    <a:pt x="6651" y="15892"/>
                  </a:cubicBezTo>
                  <a:cubicBezTo>
                    <a:pt x="6993" y="15452"/>
                    <a:pt x="10224" y="10862"/>
                    <a:pt x="11435" y="8658"/>
                  </a:cubicBezTo>
                  <a:cubicBezTo>
                    <a:pt x="12647" y="6456"/>
                    <a:pt x="14365" y="2448"/>
                    <a:pt x="14382" y="2408"/>
                  </a:cubicBezTo>
                  <a:cubicBezTo>
                    <a:pt x="14454" y="2257"/>
                    <a:pt x="14387" y="2077"/>
                    <a:pt x="14234" y="2012"/>
                  </a:cubicBezTo>
                  <a:cubicBezTo>
                    <a:pt x="14196" y="1996"/>
                    <a:pt x="14156" y="1988"/>
                    <a:pt x="14118" y="1988"/>
                  </a:cubicBezTo>
                  <a:cubicBezTo>
                    <a:pt x="14000" y="1988"/>
                    <a:pt x="13889" y="2060"/>
                    <a:pt x="13845" y="2177"/>
                  </a:cubicBezTo>
                  <a:cubicBezTo>
                    <a:pt x="13827" y="2218"/>
                    <a:pt x="12120" y="6199"/>
                    <a:pt x="10923" y="8376"/>
                  </a:cubicBezTo>
                  <a:cubicBezTo>
                    <a:pt x="9724" y="10556"/>
                    <a:pt x="6527" y="15098"/>
                    <a:pt x="6188" y="15534"/>
                  </a:cubicBezTo>
                  <a:cubicBezTo>
                    <a:pt x="6036" y="15729"/>
                    <a:pt x="5788" y="15847"/>
                    <a:pt x="5605" y="15912"/>
                  </a:cubicBezTo>
                  <a:cubicBezTo>
                    <a:pt x="5419" y="15401"/>
                    <a:pt x="4977" y="14200"/>
                    <a:pt x="4477" y="12947"/>
                  </a:cubicBezTo>
                  <a:cubicBezTo>
                    <a:pt x="3981" y="11707"/>
                    <a:pt x="3063" y="11046"/>
                    <a:pt x="1889" y="11046"/>
                  </a:cubicBezTo>
                  <a:cubicBezTo>
                    <a:pt x="1580" y="11046"/>
                    <a:pt x="1253" y="11092"/>
                    <a:pt x="912" y="11185"/>
                  </a:cubicBezTo>
                  <a:cubicBezTo>
                    <a:pt x="893" y="11190"/>
                    <a:pt x="875" y="11197"/>
                    <a:pt x="856" y="11206"/>
                  </a:cubicBezTo>
                  <a:cubicBezTo>
                    <a:pt x="620" y="11327"/>
                    <a:pt x="64" y="11648"/>
                    <a:pt x="19" y="12031"/>
                  </a:cubicBezTo>
                  <a:cubicBezTo>
                    <a:pt x="1" y="12187"/>
                    <a:pt x="60" y="12333"/>
                    <a:pt x="185" y="12441"/>
                  </a:cubicBezTo>
                  <a:cubicBezTo>
                    <a:pt x="456" y="12672"/>
                    <a:pt x="997" y="12723"/>
                    <a:pt x="1617" y="12723"/>
                  </a:cubicBezTo>
                  <a:cubicBezTo>
                    <a:pt x="1734" y="12723"/>
                    <a:pt x="1852" y="12721"/>
                    <a:pt x="1973" y="12719"/>
                  </a:cubicBezTo>
                  <a:lnTo>
                    <a:pt x="1973" y="12719"/>
                  </a:lnTo>
                  <a:cubicBezTo>
                    <a:pt x="256" y="12900"/>
                    <a:pt x="179" y="13246"/>
                    <a:pt x="147" y="13391"/>
                  </a:cubicBezTo>
                  <a:cubicBezTo>
                    <a:pt x="97" y="13617"/>
                    <a:pt x="132" y="13808"/>
                    <a:pt x="252" y="13957"/>
                  </a:cubicBezTo>
                  <a:cubicBezTo>
                    <a:pt x="453" y="14209"/>
                    <a:pt x="845" y="14271"/>
                    <a:pt x="1368" y="14275"/>
                  </a:cubicBezTo>
                  <a:cubicBezTo>
                    <a:pt x="789" y="14411"/>
                    <a:pt x="373" y="14589"/>
                    <a:pt x="220" y="14873"/>
                  </a:cubicBezTo>
                  <a:cubicBezTo>
                    <a:pt x="98" y="15100"/>
                    <a:pt x="167" y="15270"/>
                    <a:pt x="218" y="15353"/>
                  </a:cubicBezTo>
                  <a:cubicBezTo>
                    <a:pt x="374" y="15603"/>
                    <a:pt x="744" y="15666"/>
                    <a:pt x="1315" y="15666"/>
                  </a:cubicBezTo>
                  <a:cubicBezTo>
                    <a:pt x="1513" y="15666"/>
                    <a:pt x="1736" y="15658"/>
                    <a:pt x="1982" y="15649"/>
                  </a:cubicBezTo>
                  <a:cubicBezTo>
                    <a:pt x="2166" y="15641"/>
                    <a:pt x="2354" y="15634"/>
                    <a:pt x="2506" y="15634"/>
                  </a:cubicBezTo>
                  <a:cubicBezTo>
                    <a:pt x="2618" y="15634"/>
                    <a:pt x="2711" y="15638"/>
                    <a:pt x="2770" y="15649"/>
                  </a:cubicBezTo>
                  <a:cubicBezTo>
                    <a:pt x="3000" y="15690"/>
                    <a:pt x="3142" y="15783"/>
                    <a:pt x="3228" y="15884"/>
                  </a:cubicBezTo>
                  <a:cubicBezTo>
                    <a:pt x="2922" y="15834"/>
                    <a:pt x="2545" y="15788"/>
                    <a:pt x="2176" y="15788"/>
                  </a:cubicBezTo>
                  <a:cubicBezTo>
                    <a:pt x="1611" y="15788"/>
                    <a:pt x="1067" y="15895"/>
                    <a:pt x="833" y="16256"/>
                  </a:cubicBezTo>
                  <a:cubicBezTo>
                    <a:pt x="687" y="16483"/>
                    <a:pt x="735" y="16670"/>
                    <a:pt x="777" y="16762"/>
                  </a:cubicBezTo>
                  <a:cubicBezTo>
                    <a:pt x="936" y="17105"/>
                    <a:pt x="1448" y="17199"/>
                    <a:pt x="2051" y="17277"/>
                  </a:cubicBezTo>
                  <a:cubicBezTo>
                    <a:pt x="2155" y="17291"/>
                    <a:pt x="2240" y="17300"/>
                    <a:pt x="2285" y="17312"/>
                  </a:cubicBezTo>
                  <a:cubicBezTo>
                    <a:pt x="2669" y="17421"/>
                    <a:pt x="2762" y="17680"/>
                    <a:pt x="2907" y="18168"/>
                  </a:cubicBezTo>
                  <a:cubicBezTo>
                    <a:pt x="3000" y="18480"/>
                    <a:pt x="3105" y="18833"/>
                    <a:pt x="3347" y="19164"/>
                  </a:cubicBezTo>
                  <a:lnTo>
                    <a:pt x="3476" y="19342"/>
                  </a:lnTo>
                  <a:cubicBezTo>
                    <a:pt x="3858" y="19876"/>
                    <a:pt x="4134" y="20262"/>
                    <a:pt x="5122" y="20262"/>
                  </a:cubicBezTo>
                  <a:cubicBezTo>
                    <a:pt x="6254" y="20262"/>
                    <a:pt x="8184" y="18198"/>
                    <a:pt x="11001" y="15048"/>
                  </a:cubicBezTo>
                  <a:cubicBezTo>
                    <a:pt x="12040" y="13888"/>
                    <a:pt x="13020" y="12789"/>
                    <a:pt x="13772" y="12083"/>
                  </a:cubicBezTo>
                  <a:cubicBezTo>
                    <a:pt x="17616" y="8465"/>
                    <a:pt x="19612" y="6148"/>
                    <a:pt x="20050" y="4794"/>
                  </a:cubicBezTo>
                  <a:cubicBezTo>
                    <a:pt x="20509" y="3382"/>
                    <a:pt x="19622" y="1608"/>
                    <a:pt x="19339" y="1098"/>
                  </a:cubicBezTo>
                  <a:cubicBezTo>
                    <a:pt x="19133" y="725"/>
                    <a:pt x="18739" y="90"/>
                    <a:pt x="18419" y="10"/>
                  </a:cubicBezTo>
                  <a:cubicBezTo>
                    <a:pt x="18394" y="4"/>
                    <a:pt x="18369" y="1"/>
                    <a:pt x="18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4"/>
            <p:cNvSpPr/>
            <p:nvPr/>
          </p:nvSpPr>
          <p:spPr>
            <a:xfrm>
              <a:off x="2019194" y="2892525"/>
              <a:ext cx="8435" cy="55783"/>
            </a:xfrm>
            <a:custGeom>
              <a:avLst/>
              <a:gdLst/>
              <a:ahLst/>
              <a:cxnLst/>
              <a:rect l="l" t="t" r="r" b="b"/>
              <a:pathLst>
                <a:path w="416" h="2751" extrusionOk="0">
                  <a:moveTo>
                    <a:pt x="1" y="0"/>
                  </a:moveTo>
                  <a:lnTo>
                    <a:pt x="415" y="2750"/>
                  </a:lnTo>
                  <a:cubicBezTo>
                    <a:pt x="415" y="1556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4"/>
            <p:cNvSpPr/>
            <p:nvPr/>
          </p:nvSpPr>
          <p:spPr>
            <a:xfrm>
              <a:off x="2012623" y="2886604"/>
              <a:ext cx="20926" cy="67625"/>
            </a:xfrm>
            <a:custGeom>
              <a:avLst/>
              <a:gdLst/>
              <a:ahLst/>
              <a:cxnLst/>
              <a:rect l="l" t="t" r="r" b="b"/>
              <a:pathLst>
                <a:path w="1032" h="3335" extrusionOk="0">
                  <a:moveTo>
                    <a:pt x="325" y="1"/>
                  </a:moveTo>
                  <a:cubicBezTo>
                    <a:pt x="300" y="1"/>
                    <a:pt x="275" y="4"/>
                    <a:pt x="251" y="10"/>
                  </a:cubicBezTo>
                  <a:cubicBezTo>
                    <a:pt x="94" y="51"/>
                    <a:pt x="1" y="211"/>
                    <a:pt x="43" y="368"/>
                  </a:cubicBezTo>
                  <a:cubicBezTo>
                    <a:pt x="46" y="383"/>
                    <a:pt x="447" y="1901"/>
                    <a:pt x="447" y="3042"/>
                  </a:cubicBezTo>
                  <a:cubicBezTo>
                    <a:pt x="447" y="3204"/>
                    <a:pt x="578" y="3335"/>
                    <a:pt x="739" y="3335"/>
                  </a:cubicBezTo>
                  <a:cubicBezTo>
                    <a:pt x="901" y="3335"/>
                    <a:pt x="1032" y="3204"/>
                    <a:pt x="1032" y="3042"/>
                  </a:cubicBezTo>
                  <a:cubicBezTo>
                    <a:pt x="1032" y="1823"/>
                    <a:pt x="625" y="282"/>
                    <a:pt x="608" y="217"/>
                  </a:cubicBezTo>
                  <a:cubicBezTo>
                    <a:pt x="572" y="87"/>
                    <a:pt x="454" y="1"/>
                    <a:pt x="3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4"/>
            <p:cNvSpPr/>
            <p:nvPr/>
          </p:nvSpPr>
          <p:spPr>
            <a:xfrm>
              <a:off x="1995062" y="2329807"/>
              <a:ext cx="62211" cy="54749"/>
            </a:xfrm>
            <a:custGeom>
              <a:avLst/>
              <a:gdLst/>
              <a:ahLst/>
              <a:cxnLst/>
              <a:rect l="l" t="t" r="r" b="b"/>
              <a:pathLst>
                <a:path w="3068" h="2700" extrusionOk="0">
                  <a:moveTo>
                    <a:pt x="2742" y="1"/>
                  </a:moveTo>
                  <a:cubicBezTo>
                    <a:pt x="2672" y="1"/>
                    <a:pt x="2602" y="26"/>
                    <a:pt x="2546" y="76"/>
                  </a:cubicBezTo>
                  <a:lnTo>
                    <a:pt x="199" y="2190"/>
                  </a:lnTo>
                  <a:cubicBezTo>
                    <a:pt x="1" y="2370"/>
                    <a:pt x="128" y="2698"/>
                    <a:pt x="395" y="2700"/>
                  </a:cubicBezTo>
                  <a:cubicBezTo>
                    <a:pt x="466" y="2700"/>
                    <a:pt x="537" y="2673"/>
                    <a:pt x="591" y="2624"/>
                  </a:cubicBezTo>
                  <a:lnTo>
                    <a:pt x="2938" y="511"/>
                  </a:lnTo>
                  <a:cubicBezTo>
                    <a:pt x="3057" y="403"/>
                    <a:pt x="3068" y="219"/>
                    <a:pt x="2959" y="98"/>
                  </a:cubicBezTo>
                  <a:cubicBezTo>
                    <a:pt x="2901" y="34"/>
                    <a:pt x="2822" y="1"/>
                    <a:pt x="2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4"/>
            <p:cNvSpPr/>
            <p:nvPr/>
          </p:nvSpPr>
          <p:spPr>
            <a:xfrm>
              <a:off x="1446665" y="2446491"/>
              <a:ext cx="62171" cy="21778"/>
            </a:xfrm>
            <a:custGeom>
              <a:avLst/>
              <a:gdLst/>
              <a:ahLst/>
              <a:cxnLst/>
              <a:rect l="l" t="t" r="r" b="b"/>
              <a:pathLst>
                <a:path w="3066" h="1074" extrusionOk="0">
                  <a:moveTo>
                    <a:pt x="0" y="1073"/>
                  </a:moveTo>
                  <a:lnTo>
                    <a:pt x="3066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4"/>
            <p:cNvSpPr/>
            <p:nvPr/>
          </p:nvSpPr>
          <p:spPr>
            <a:xfrm>
              <a:off x="1440318" y="2440570"/>
              <a:ext cx="75209" cy="33661"/>
            </a:xfrm>
            <a:custGeom>
              <a:avLst/>
              <a:gdLst/>
              <a:ahLst/>
              <a:cxnLst/>
              <a:rect l="l" t="t" r="r" b="b"/>
              <a:pathLst>
                <a:path w="3709" h="1660" extrusionOk="0">
                  <a:moveTo>
                    <a:pt x="3379" y="0"/>
                  </a:moveTo>
                  <a:cubicBezTo>
                    <a:pt x="3347" y="0"/>
                    <a:pt x="3315" y="5"/>
                    <a:pt x="3283" y="17"/>
                  </a:cubicBezTo>
                  <a:lnTo>
                    <a:pt x="217" y="1090"/>
                  </a:lnTo>
                  <a:cubicBezTo>
                    <a:pt x="82" y="1137"/>
                    <a:pt x="1" y="1275"/>
                    <a:pt x="25" y="1415"/>
                  </a:cubicBezTo>
                  <a:cubicBezTo>
                    <a:pt x="48" y="1556"/>
                    <a:pt x="170" y="1659"/>
                    <a:pt x="313" y="1659"/>
                  </a:cubicBezTo>
                  <a:cubicBezTo>
                    <a:pt x="347" y="1659"/>
                    <a:pt x="379" y="1653"/>
                    <a:pt x="410" y="1642"/>
                  </a:cubicBezTo>
                  <a:lnTo>
                    <a:pt x="3476" y="568"/>
                  </a:lnTo>
                  <a:cubicBezTo>
                    <a:pt x="3628" y="515"/>
                    <a:pt x="3709" y="349"/>
                    <a:pt x="3655" y="195"/>
                  </a:cubicBezTo>
                  <a:cubicBezTo>
                    <a:pt x="3613" y="75"/>
                    <a:pt x="3500" y="0"/>
                    <a:pt x="3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4"/>
            <p:cNvSpPr/>
            <p:nvPr/>
          </p:nvSpPr>
          <p:spPr>
            <a:xfrm>
              <a:off x="1482396" y="1693212"/>
              <a:ext cx="407963" cy="444828"/>
            </a:xfrm>
            <a:custGeom>
              <a:avLst/>
              <a:gdLst/>
              <a:ahLst/>
              <a:cxnLst/>
              <a:rect l="l" t="t" r="r" b="b"/>
              <a:pathLst>
                <a:path w="20119" h="21937" extrusionOk="0">
                  <a:moveTo>
                    <a:pt x="9961" y="1"/>
                  </a:moveTo>
                  <a:cubicBezTo>
                    <a:pt x="6279" y="1"/>
                    <a:pt x="2421" y="1144"/>
                    <a:pt x="1730" y="2893"/>
                  </a:cubicBezTo>
                  <a:cubicBezTo>
                    <a:pt x="616" y="5714"/>
                    <a:pt x="2171" y="10227"/>
                    <a:pt x="1154" y="12924"/>
                  </a:cubicBezTo>
                  <a:cubicBezTo>
                    <a:pt x="137" y="15622"/>
                    <a:pt x="0" y="19109"/>
                    <a:pt x="1043" y="20325"/>
                  </a:cubicBezTo>
                  <a:cubicBezTo>
                    <a:pt x="1043" y="20325"/>
                    <a:pt x="1905" y="21899"/>
                    <a:pt x="4372" y="21936"/>
                  </a:cubicBezTo>
                  <a:cubicBezTo>
                    <a:pt x="4385" y="21937"/>
                    <a:pt x="4399" y="21937"/>
                    <a:pt x="4412" y="21937"/>
                  </a:cubicBezTo>
                  <a:cubicBezTo>
                    <a:pt x="6823" y="21937"/>
                    <a:pt x="5256" y="18558"/>
                    <a:pt x="12420" y="17441"/>
                  </a:cubicBezTo>
                  <a:cubicBezTo>
                    <a:pt x="12804" y="17381"/>
                    <a:pt x="13134" y="17353"/>
                    <a:pt x="13414" y="17353"/>
                  </a:cubicBezTo>
                  <a:cubicBezTo>
                    <a:pt x="16829" y="17353"/>
                    <a:pt x="13019" y="21467"/>
                    <a:pt x="14064" y="21548"/>
                  </a:cubicBezTo>
                  <a:cubicBezTo>
                    <a:pt x="14124" y="21552"/>
                    <a:pt x="14189" y="21555"/>
                    <a:pt x="14257" y="21555"/>
                  </a:cubicBezTo>
                  <a:cubicBezTo>
                    <a:pt x="15478" y="21555"/>
                    <a:pt x="17970" y="20765"/>
                    <a:pt x="19015" y="17142"/>
                  </a:cubicBezTo>
                  <a:cubicBezTo>
                    <a:pt x="20119" y="13314"/>
                    <a:pt x="19327" y="4007"/>
                    <a:pt x="15767" y="1416"/>
                  </a:cubicBezTo>
                  <a:cubicBezTo>
                    <a:pt x="14413" y="431"/>
                    <a:pt x="12221" y="1"/>
                    <a:pt x="99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4"/>
            <p:cNvSpPr/>
            <p:nvPr/>
          </p:nvSpPr>
          <p:spPr>
            <a:xfrm>
              <a:off x="1475157" y="1687331"/>
              <a:ext cx="420454" cy="456670"/>
            </a:xfrm>
            <a:custGeom>
              <a:avLst/>
              <a:gdLst/>
              <a:ahLst/>
              <a:cxnLst/>
              <a:rect l="l" t="t" r="r" b="b"/>
              <a:pathLst>
                <a:path w="20735" h="22521" extrusionOk="0">
                  <a:moveTo>
                    <a:pt x="10341" y="577"/>
                  </a:moveTo>
                  <a:cubicBezTo>
                    <a:pt x="12526" y="577"/>
                    <a:pt x="14642" y="989"/>
                    <a:pt x="15952" y="1942"/>
                  </a:cubicBezTo>
                  <a:cubicBezTo>
                    <a:pt x="19381" y="4438"/>
                    <a:pt x="20148" y="13684"/>
                    <a:pt x="19091" y="17350"/>
                  </a:cubicBezTo>
                  <a:cubicBezTo>
                    <a:pt x="18128" y="20690"/>
                    <a:pt x="15869" y="21552"/>
                    <a:pt x="14631" y="21552"/>
                  </a:cubicBezTo>
                  <a:cubicBezTo>
                    <a:pt x="14598" y="21552"/>
                    <a:pt x="14565" y="21551"/>
                    <a:pt x="14533" y="21550"/>
                  </a:cubicBezTo>
                  <a:cubicBezTo>
                    <a:pt x="14573" y="21358"/>
                    <a:pt x="14749" y="20975"/>
                    <a:pt x="14883" y="20684"/>
                  </a:cubicBezTo>
                  <a:cubicBezTo>
                    <a:pt x="15305" y="19763"/>
                    <a:pt x="15831" y="18619"/>
                    <a:pt x="15286" y="17898"/>
                  </a:cubicBezTo>
                  <a:cubicBezTo>
                    <a:pt x="15009" y="17533"/>
                    <a:pt x="14508" y="17351"/>
                    <a:pt x="13764" y="17351"/>
                  </a:cubicBezTo>
                  <a:cubicBezTo>
                    <a:pt x="13461" y="17351"/>
                    <a:pt x="13117" y="17381"/>
                    <a:pt x="12732" y="17442"/>
                  </a:cubicBezTo>
                  <a:cubicBezTo>
                    <a:pt x="8171" y="18153"/>
                    <a:pt x="7017" y="19807"/>
                    <a:pt x="6253" y="20902"/>
                  </a:cubicBezTo>
                  <a:cubicBezTo>
                    <a:pt x="5813" y="21534"/>
                    <a:pt x="5554" y="21935"/>
                    <a:pt x="4804" y="21935"/>
                  </a:cubicBezTo>
                  <a:cubicBezTo>
                    <a:pt x="4781" y="21935"/>
                    <a:pt x="4758" y="21935"/>
                    <a:pt x="4734" y="21934"/>
                  </a:cubicBezTo>
                  <a:cubicBezTo>
                    <a:pt x="2489" y="21900"/>
                    <a:pt x="1693" y="20539"/>
                    <a:pt x="1656" y="20474"/>
                  </a:cubicBezTo>
                  <a:cubicBezTo>
                    <a:pt x="1647" y="20456"/>
                    <a:pt x="1635" y="20439"/>
                    <a:pt x="1623" y="20424"/>
                  </a:cubicBezTo>
                  <a:cubicBezTo>
                    <a:pt x="692" y="19338"/>
                    <a:pt x="768" y="16016"/>
                    <a:pt x="1785" y="13316"/>
                  </a:cubicBezTo>
                  <a:cubicBezTo>
                    <a:pt x="2305" y="11937"/>
                    <a:pt x="2182" y="10107"/>
                    <a:pt x="2063" y="8339"/>
                  </a:cubicBezTo>
                  <a:cubicBezTo>
                    <a:pt x="1941" y="6534"/>
                    <a:pt x="1815" y="4668"/>
                    <a:pt x="2360" y="3290"/>
                  </a:cubicBezTo>
                  <a:cubicBezTo>
                    <a:pt x="2678" y="2483"/>
                    <a:pt x="3870" y="1727"/>
                    <a:pt x="5629" y="1215"/>
                  </a:cubicBezTo>
                  <a:cubicBezTo>
                    <a:pt x="7031" y="808"/>
                    <a:pt x="8705" y="577"/>
                    <a:pt x="10341" y="577"/>
                  </a:cubicBezTo>
                  <a:close/>
                  <a:moveTo>
                    <a:pt x="10311" y="0"/>
                  </a:moveTo>
                  <a:cubicBezTo>
                    <a:pt x="8622" y="0"/>
                    <a:pt x="6904" y="236"/>
                    <a:pt x="5466" y="655"/>
                  </a:cubicBezTo>
                  <a:cubicBezTo>
                    <a:pt x="3503" y="1225"/>
                    <a:pt x="2206" y="2085"/>
                    <a:pt x="1815" y="3075"/>
                  </a:cubicBezTo>
                  <a:cubicBezTo>
                    <a:pt x="1222" y="4576"/>
                    <a:pt x="1353" y="6510"/>
                    <a:pt x="1479" y="8379"/>
                  </a:cubicBezTo>
                  <a:cubicBezTo>
                    <a:pt x="1599" y="10164"/>
                    <a:pt x="1713" y="11850"/>
                    <a:pt x="1238" y="13112"/>
                  </a:cubicBezTo>
                  <a:cubicBezTo>
                    <a:pt x="261" y="15703"/>
                    <a:pt x="1" y="19392"/>
                    <a:pt x="1161" y="20785"/>
                  </a:cubicBezTo>
                  <a:cubicBezTo>
                    <a:pt x="1300" y="21017"/>
                    <a:pt x="2274" y="22483"/>
                    <a:pt x="4725" y="22520"/>
                  </a:cubicBezTo>
                  <a:lnTo>
                    <a:pt x="4770" y="22520"/>
                  </a:lnTo>
                  <a:cubicBezTo>
                    <a:pt x="5839" y="22520"/>
                    <a:pt x="6254" y="21925"/>
                    <a:pt x="6734" y="21237"/>
                  </a:cubicBezTo>
                  <a:cubicBezTo>
                    <a:pt x="7482" y="20164"/>
                    <a:pt x="8509" y="18693"/>
                    <a:pt x="12822" y="18020"/>
                  </a:cubicBezTo>
                  <a:cubicBezTo>
                    <a:pt x="13205" y="17960"/>
                    <a:pt x="13518" y="17934"/>
                    <a:pt x="13774" y="17934"/>
                  </a:cubicBezTo>
                  <a:cubicBezTo>
                    <a:pt x="14418" y="17934"/>
                    <a:pt x="14698" y="18093"/>
                    <a:pt x="14819" y="18252"/>
                  </a:cubicBezTo>
                  <a:cubicBezTo>
                    <a:pt x="15153" y="18693"/>
                    <a:pt x="14690" y="19703"/>
                    <a:pt x="14351" y="20440"/>
                  </a:cubicBezTo>
                  <a:cubicBezTo>
                    <a:pt x="14034" y="21131"/>
                    <a:pt x="13825" y="21587"/>
                    <a:pt x="14010" y="21901"/>
                  </a:cubicBezTo>
                  <a:cubicBezTo>
                    <a:pt x="14055" y="21978"/>
                    <a:pt x="14167" y="22110"/>
                    <a:pt x="14399" y="22129"/>
                  </a:cubicBezTo>
                  <a:cubicBezTo>
                    <a:pt x="14464" y="22134"/>
                    <a:pt x="14533" y="22136"/>
                    <a:pt x="14605" y="22136"/>
                  </a:cubicBezTo>
                  <a:cubicBezTo>
                    <a:pt x="15994" y="22136"/>
                    <a:pt x="18589" y="21206"/>
                    <a:pt x="19654" y="17512"/>
                  </a:cubicBezTo>
                  <a:cubicBezTo>
                    <a:pt x="20734" y="13763"/>
                    <a:pt x="20043" y="4195"/>
                    <a:pt x="16297" y="1470"/>
                  </a:cubicBezTo>
                  <a:cubicBezTo>
                    <a:pt x="14888" y="444"/>
                    <a:pt x="12627" y="0"/>
                    <a:pt x="103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4"/>
            <p:cNvSpPr/>
            <p:nvPr/>
          </p:nvSpPr>
          <p:spPr>
            <a:xfrm>
              <a:off x="1516424" y="1902125"/>
              <a:ext cx="54040" cy="100272"/>
            </a:xfrm>
            <a:custGeom>
              <a:avLst/>
              <a:gdLst/>
              <a:ahLst/>
              <a:cxnLst/>
              <a:rect l="l" t="t" r="r" b="b"/>
              <a:pathLst>
                <a:path w="2665" h="4945" extrusionOk="0">
                  <a:moveTo>
                    <a:pt x="431" y="1"/>
                  </a:moveTo>
                  <a:cubicBezTo>
                    <a:pt x="283" y="1"/>
                    <a:pt x="167" y="170"/>
                    <a:pt x="131" y="640"/>
                  </a:cubicBezTo>
                  <a:cubicBezTo>
                    <a:pt x="1" y="2335"/>
                    <a:pt x="533" y="3950"/>
                    <a:pt x="1385" y="4517"/>
                  </a:cubicBezTo>
                  <a:cubicBezTo>
                    <a:pt x="1925" y="4878"/>
                    <a:pt x="2295" y="4944"/>
                    <a:pt x="2494" y="4944"/>
                  </a:cubicBezTo>
                  <a:cubicBezTo>
                    <a:pt x="2608" y="4944"/>
                    <a:pt x="2665" y="4923"/>
                    <a:pt x="2665" y="4923"/>
                  </a:cubicBezTo>
                  <a:lnTo>
                    <a:pt x="1425" y="1154"/>
                  </a:lnTo>
                  <a:cubicBezTo>
                    <a:pt x="1425" y="1154"/>
                    <a:pt x="818" y="1"/>
                    <a:pt x="4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4"/>
            <p:cNvSpPr/>
            <p:nvPr/>
          </p:nvSpPr>
          <p:spPr>
            <a:xfrm>
              <a:off x="1510360" y="1896204"/>
              <a:ext cx="66754" cy="112135"/>
            </a:xfrm>
            <a:custGeom>
              <a:avLst/>
              <a:gdLst/>
              <a:ahLst/>
              <a:cxnLst/>
              <a:rect l="l" t="t" r="r" b="b"/>
              <a:pathLst>
                <a:path w="3292" h="5530" extrusionOk="0">
                  <a:moveTo>
                    <a:pt x="778" y="620"/>
                  </a:moveTo>
                  <a:cubicBezTo>
                    <a:pt x="942" y="747"/>
                    <a:pt x="1234" y="1149"/>
                    <a:pt x="1454" y="1561"/>
                  </a:cubicBezTo>
                  <a:lnTo>
                    <a:pt x="2555" y="4908"/>
                  </a:lnTo>
                  <a:cubicBezTo>
                    <a:pt x="2387" y="4864"/>
                    <a:pt x="2150" y="4769"/>
                    <a:pt x="1846" y="4566"/>
                  </a:cubicBezTo>
                  <a:cubicBezTo>
                    <a:pt x="1086" y="4060"/>
                    <a:pt x="603" y="2506"/>
                    <a:pt x="722" y="954"/>
                  </a:cubicBezTo>
                  <a:cubicBezTo>
                    <a:pt x="735" y="780"/>
                    <a:pt x="758" y="677"/>
                    <a:pt x="778" y="620"/>
                  </a:cubicBezTo>
                  <a:close/>
                  <a:moveTo>
                    <a:pt x="724" y="1"/>
                  </a:moveTo>
                  <a:cubicBezTo>
                    <a:pt x="694" y="1"/>
                    <a:pt x="664" y="3"/>
                    <a:pt x="634" y="9"/>
                  </a:cubicBezTo>
                  <a:cubicBezTo>
                    <a:pt x="201" y="99"/>
                    <a:pt x="156" y="687"/>
                    <a:pt x="138" y="909"/>
                  </a:cubicBezTo>
                  <a:cubicBezTo>
                    <a:pt x="0" y="2713"/>
                    <a:pt x="568" y="4417"/>
                    <a:pt x="1521" y="5053"/>
                  </a:cubicBezTo>
                  <a:cubicBezTo>
                    <a:pt x="2108" y="5446"/>
                    <a:pt x="2533" y="5529"/>
                    <a:pt x="2791" y="5529"/>
                  </a:cubicBezTo>
                  <a:cubicBezTo>
                    <a:pt x="2941" y="5529"/>
                    <a:pt x="3034" y="5501"/>
                    <a:pt x="3068" y="5487"/>
                  </a:cubicBezTo>
                  <a:cubicBezTo>
                    <a:pt x="3215" y="5432"/>
                    <a:pt x="3291" y="5271"/>
                    <a:pt x="3241" y="5123"/>
                  </a:cubicBezTo>
                  <a:lnTo>
                    <a:pt x="2002" y="1356"/>
                  </a:lnTo>
                  <a:cubicBezTo>
                    <a:pt x="1997" y="1340"/>
                    <a:pt x="1990" y="1326"/>
                    <a:pt x="1983" y="1311"/>
                  </a:cubicBezTo>
                  <a:cubicBezTo>
                    <a:pt x="1661" y="701"/>
                    <a:pt x="1194" y="1"/>
                    <a:pt x="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4"/>
            <p:cNvSpPr/>
            <p:nvPr/>
          </p:nvSpPr>
          <p:spPr>
            <a:xfrm>
              <a:off x="1516708" y="1657947"/>
              <a:ext cx="310570" cy="461415"/>
            </a:xfrm>
            <a:custGeom>
              <a:avLst/>
              <a:gdLst/>
              <a:ahLst/>
              <a:cxnLst/>
              <a:rect l="l" t="t" r="r" b="b"/>
              <a:pathLst>
                <a:path w="15316" h="22755" extrusionOk="0">
                  <a:moveTo>
                    <a:pt x="7021" y="1"/>
                  </a:moveTo>
                  <a:cubicBezTo>
                    <a:pt x="5906" y="1"/>
                    <a:pt x="4708" y="277"/>
                    <a:pt x="3468" y="956"/>
                  </a:cubicBezTo>
                  <a:cubicBezTo>
                    <a:pt x="3468" y="956"/>
                    <a:pt x="1660" y="1648"/>
                    <a:pt x="831" y="5217"/>
                  </a:cubicBezTo>
                  <a:cubicBezTo>
                    <a:pt x="1" y="8787"/>
                    <a:pt x="2059" y="17657"/>
                    <a:pt x="2949" y="18494"/>
                  </a:cubicBezTo>
                  <a:cubicBezTo>
                    <a:pt x="3822" y="19315"/>
                    <a:pt x="6771" y="22755"/>
                    <a:pt x="9246" y="22755"/>
                  </a:cubicBezTo>
                  <a:cubicBezTo>
                    <a:pt x="9297" y="22755"/>
                    <a:pt x="9347" y="22753"/>
                    <a:pt x="9397" y="22750"/>
                  </a:cubicBezTo>
                  <a:cubicBezTo>
                    <a:pt x="10990" y="22657"/>
                    <a:pt x="14524" y="18536"/>
                    <a:pt x="14920" y="16596"/>
                  </a:cubicBezTo>
                  <a:cubicBezTo>
                    <a:pt x="15316" y="14656"/>
                    <a:pt x="14515" y="6239"/>
                    <a:pt x="13804" y="4276"/>
                  </a:cubicBezTo>
                  <a:cubicBezTo>
                    <a:pt x="13264" y="2782"/>
                    <a:pt x="10561" y="1"/>
                    <a:pt x="70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4"/>
            <p:cNvSpPr/>
            <p:nvPr/>
          </p:nvSpPr>
          <p:spPr>
            <a:xfrm>
              <a:off x="1510908" y="1652046"/>
              <a:ext cx="322047" cy="473257"/>
            </a:xfrm>
            <a:custGeom>
              <a:avLst/>
              <a:gdLst/>
              <a:ahLst/>
              <a:cxnLst/>
              <a:rect l="l" t="t" r="r" b="b"/>
              <a:pathLst>
                <a:path w="15882" h="23339" extrusionOk="0">
                  <a:moveTo>
                    <a:pt x="7317" y="588"/>
                  </a:moveTo>
                  <a:cubicBezTo>
                    <a:pt x="8119" y="588"/>
                    <a:pt x="8920" y="736"/>
                    <a:pt x="9705" y="1032"/>
                  </a:cubicBezTo>
                  <a:cubicBezTo>
                    <a:pt x="11938" y="1876"/>
                    <a:pt x="13452" y="3666"/>
                    <a:pt x="13815" y="4666"/>
                  </a:cubicBezTo>
                  <a:cubicBezTo>
                    <a:pt x="14522" y="6621"/>
                    <a:pt x="15286" y="15033"/>
                    <a:pt x="14919" y="16830"/>
                  </a:cubicBezTo>
                  <a:cubicBezTo>
                    <a:pt x="14530" y="18740"/>
                    <a:pt x="11044" y="22669"/>
                    <a:pt x="9666" y="22750"/>
                  </a:cubicBezTo>
                  <a:cubicBezTo>
                    <a:pt x="9623" y="22752"/>
                    <a:pt x="9580" y="22754"/>
                    <a:pt x="9536" y="22754"/>
                  </a:cubicBezTo>
                  <a:cubicBezTo>
                    <a:pt x="7552" y="22754"/>
                    <a:pt x="5117" y="20280"/>
                    <a:pt x="3939" y="19076"/>
                  </a:cubicBezTo>
                  <a:cubicBezTo>
                    <a:pt x="3733" y="18866"/>
                    <a:pt x="3563" y="18692"/>
                    <a:pt x="3436" y="18572"/>
                  </a:cubicBezTo>
                  <a:cubicBezTo>
                    <a:pt x="2680" y="17861"/>
                    <a:pt x="563" y="9186"/>
                    <a:pt x="1402" y="5574"/>
                  </a:cubicBezTo>
                  <a:cubicBezTo>
                    <a:pt x="2177" y="2239"/>
                    <a:pt x="3834" y="1530"/>
                    <a:pt x="3861" y="1518"/>
                  </a:cubicBezTo>
                  <a:lnTo>
                    <a:pt x="3860" y="1518"/>
                  </a:lnTo>
                  <a:cubicBezTo>
                    <a:pt x="3871" y="1514"/>
                    <a:pt x="3883" y="1509"/>
                    <a:pt x="3895" y="1503"/>
                  </a:cubicBezTo>
                  <a:cubicBezTo>
                    <a:pt x="5007" y="894"/>
                    <a:pt x="6163" y="588"/>
                    <a:pt x="7317" y="588"/>
                  </a:cubicBezTo>
                  <a:close/>
                  <a:moveTo>
                    <a:pt x="7312" y="0"/>
                  </a:moveTo>
                  <a:cubicBezTo>
                    <a:pt x="6068" y="0"/>
                    <a:pt x="4824" y="329"/>
                    <a:pt x="3628" y="982"/>
                  </a:cubicBezTo>
                  <a:cubicBezTo>
                    <a:pt x="3401" y="1078"/>
                    <a:pt x="1647" y="1930"/>
                    <a:pt x="832" y="5442"/>
                  </a:cubicBezTo>
                  <a:cubicBezTo>
                    <a:pt x="0" y="9022"/>
                    <a:pt x="2035" y="18057"/>
                    <a:pt x="3034" y="18998"/>
                  </a:cubicBezTo>
                  <a:cubicBezTo>
                    <a:pt x="3158" y="19114"/>
                    <a:pt x="3321" y="19283"/>
                    <a:pt x="3520" y="19486"/>
                  </a:cubicBezTo>
                  <a:cubicBezTo>
                    <a:pt x="4754" y="20746"/>
                    <a:pt x="7288" y="23338"/>
                    <a:pt x="9535" y="23338"/>
                  </a:cubicBezTo>
                  <a:cubicBezTo>
                    <a:pt x="9590" y="23338"/>
                    <a:pt x="9644" y="23336"/>
                    <a:pt x="9700" y="23334"/>
                  </a:cubicBezTo>
                  <a:cubicBezTo>
                    <a:pt x="11483" y="23229"/>
                    <a:pt x="15073" y="19002"/>
                    <a:pt x="15492" y="16946"/>
                  </a:cubicBezTo>
                  <a:cubicBezTo>
                    <a:pt x="15881" y="15043"/>
                    <a:pt x="15112" y="6530"/>
                    <a:pt x="14365" y="4467"/>
                  </a:cubicBezTo>
                  <a:cubicBezTo>
                    <a:pt x="13897" y="3176"/>
                    <a:pt x="12177" y="1341"/>
                    <a:pt x="9911" y="485"/>
                  </a:cubicBezTo>
                  <a:cubicBezTo>
                    <a:pt x="9056" y="161"/>
                    <a:pt x="8184" y="0"/>
                    <a:pt x="7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4"/>
            <p:cNvSpPr/>
            <p:nvPr/>
          </p:nvSpPr>
          <p:spPr>
            <a:xfrm>
              <a:off x="1598593" y="1886044"/>
              <a:ext cx="44894" cy="13768"/>
            </a:xfrm>
            <a:custGeom>
              <a:avLst/>
              <a:gdLst/>
              <a:ahLst/>
              <a:cxnLst/>
              <a:rect l="l" t="t" r="r" b="b"/>
              <a:pathLst>
                <a:path w="2214" h="679" extrusionOk="0">
                  <a:moveTo>
                    <a:pt x="1091" y="1"/>
                  </a:moveTo>
                  <a:cubicBezTo>
                    <a:pt x="778" y="1"/>
                    <a:pt x="23" y="177"/>
                    <a:pt x="6" y="448"/>
                  </a:cubicBezTo>
                  <a:cubicBezTo>
                    <a:pt x="0" y="538"/>
                    <a:pt x="81" y="568"/>
                    <a:pt x="204" y="568"/>
                  </a:cubicBezTo>
                  <a:cubicBezTo>
                    <a:pt x="454" y="568"/>
                    <a:pt x="879" y="440"/>
                    <a:pt x="1082" y="440"/>
                  </a:cubicBezTo>
                  <a:cubicBezTo>
                    <a:pt x="1090" y="440"/>
                    <a:pt x="1098" y="440"/>
                    <a:pt x="1105" y="441"/>
                  </a:cubicBezTo>
                  <a:cubicBezTo>
                    <a:pt x="1316" y="453"/>
                    <a:pt x="1806" y="679"/>
                    <a:pt x="2052" y="679"/>
                  </a:cubicBezTo>
                  <a:cubicBezTo>
                    <a:pt x="2137" y="679"/>
                    <a:pt x="2192" y="651"/>
                    <a:pt x="2196" y="579"/>
                  </a:cubicBezTo>
                  <a:cubicBezTo>
                    <a:pt x="2214" y="296"/>
                    <a:pt x="1414" y="18"/>
                    <a:pt x="1132" y="2"/>
                  </a:cubicBezTo>
                  <a:cubicBezTo>
                    <a:pt x="1119" y="1"/>
                    <a:pt x="1106" y="1"/>
                    <a:pt x="10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4"/>
            <p:cNvSpPr/>
            <p:nvPr/>
          </p:nvSpPr>
          <p:spPr>
            <a:xfrm>
              <a:off x="1718278" y="1872802"/>
              <a:ext cx="22001" cy="20805"/>
            </a:xfrm>
            <a:custGeom>
              <a:avLst/>
              <a:gdLst/>
              <a:ahLst/>
              <a:cxnLst/>
              <a:rect l="l" t="t" r="r" b="b"/>
              <a:pathLst>
                <a:path w="1085" h="1026" extrusionOk="0">
                  <a:moveTo>
                    <a:pt x="552" y="1"/>
                  </a:moveTo>
                  <a:cubicBezTo>
                    <a:pt x="531" y="1"/>
                    <a:pt x="510" y="2"/>
                    <a:pt x="489" y="5"/>
                  </a:cubicBezTo>
                  <a:cubicBezTo>
                    <a:pt x="283" y="29"/>
                    <a:pt x="112" y="176"/>
                    <a:pt x="57" y="375"/>
                  </a:cubicBezTo>
                  <a:cubicBezTo>
                    <a:pt x="1" y="575"/>
                    <a:pt x="72" y="788"/>
                    <a:pt x="234" y="916"/>
                  </a:cubicBezTo>
                  <a:cubicBezTo>
                    <a:pt x="327" y="988"/>
                    <a:pt x="439" y="1025"/>
                    <a:pt x="551" y="1025"/>
                  </a:cubicBezTo>
                  <a:cubicBezTo>
                    <a:pt x="637" y="1025"/>
                    <a:pt x="724" y="1003"/>
                    <a:pt x="802" y="959"/>
                  </a:cubicBezTo>
                  <a:cubicBezTo>
                    <a:pt x="983" y="857"/>
                    <a:pt x="1084" y="657"/>
                    <a:pt x="1060" y="452"/>
                  </a:cubicBezTo>
                  <a:cubicBezTo>
                    <a:pt x="1027" y="192"/>
                    <a:pt x="807" y="1"/>
                    <a:pt x="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4"/>
            <p:cNvSpPr/>
            <p:nvPr/>
          </p:nvSpPr>
          <p:spPr>
            <a:xfrm>
              <a:off x="1665391" y="1966957"/>
              <a:ext cx="90255" cy="40555"/>
            </a:xfrm>
            <a:custGeom>
              <a:avLst/>
              <a:gdLst/>
              <a:ahLst/>
              <a:cxnLst/>
              <a:rect l="l" t="t" r="r" b="b"/>
              <a:pathLst>
                <a:path w="4451" h="2000" extrusionOk="0">
                  <a:moveTo>
                    <a:pt x="4123" y="1"/>
                  </a:moveTo>
                  <a:cubicBezTo>
                    <a:pt x="4054" y="1"/>
                    <a:pt x="3985" y="25"/>
                    <a:pt x="3930" y="74"/>
                  </a:cubicBezTo>
                  <a:cubicBezTo>
                    <a:pt x="2588" y="1258"/>
                    <a:pt x="1291" y="1415"/>
                    <a:pt x="697" y="1415"/>
                  </a:cubicBezTo>
                  <a:cubicBezTo>
                    <a:pt x="500" y="1415"/>
                    <a:pt x="381" y="1397"/>
                    <a:pt x="363" y="1395"/>
                  </a:cubicBezTo>
                  <a:cubicBezTo>
                    <a:pt x="347" y="1392"/>
                    <a:pt x="331" y="1391"/>
                    <a:pt x="316" y="1391"/>
                  </a:cubicBezTo>
                  <a:cubicBezTo>
                    <a:pt x="174" y="1391"/>
                    <a:pt x="50" y="1493"/>
                    <a:pt x="27" y="1636"/>
                  </a:cubicBezTo>
                  <a:cubicBezTo>
                    <a:pt x="1" y="1796"/>
                    <a:pt x="110" y="1946"/>
                    <a:pt x="269" y="1973"/>
                  </a:cubicBezTo>
                  <a:cubicBezTo>
                    <a:pt x="400" y="1990"/>
                    <a:pt x="534" y="2000"/>
                    <a:pt x="668" y="2000"/>
                  </a:cubicBezTo>
                  <a:cubicBezTo>
                    <a:pt x="675" y="2000"/>
                    <a:pt x="683" y="2000"/>
                    <a:pt x="691" y="2000"/>
                  </a:cubicBezTo>
                  <a:cubicBezTo>
                    <a:pt x="1387" y="2000"/>
                    <a:pt x="2839" y="1817"/>
                    <a:pt x="4317" y="512"/>
                  </a:cubicBezTo>
                  <a:cubicBezTo>
                    <a:pt x="4438" y="406"/>
                    <a:pt x="4450" y="221"/>
                    <a:pt x="4342" y="100"/>
                  </a:cubicBezTo>
                  <a:cubicBezTo>
                    <a:pt x="4284" y="34"/>
                    <a:pt x="4204" y="1"/>
                    <a:pt x="4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4"/>
            <p:cNvSpPr/>
            <p:nvPr/>
          </p:nvSpPr>
          <p:spPr>
            <a:xfrm>
              <a:off x="1649026" y="1922161"/>
              <a:ext cx="70850" cy="51627"/>
            </a:xfrm>
            <a:custGeom>
              <a:avLst/>
              <a:gdLst/>
              <a:ahLst/>
              <a:cxnLst/>
              <a:rect l="l" t="t" r="r" b="b"/>
              <a:pathLst>
                <a:path w="3494" h="2546" extrusionOk="0">
                  <a:moveTo>
                    <a:pt x="2758" y="1"/>
                  </a:moveTo>
                  <a:cubicBezTo>
                    <a:pt x="2683" y="1"/>
                    <a:pt x="2609" y="29"/>
                    <a:pt x="2552" y="85"/>
                  </a:cubicBezTo>
                  <a:cubicBezTo>
                    <a:pt x="2437" y="199"/>
                    <a:pt x="2436" y="386"/>
                    <a:pt x="2551" y="500"/>
                  </a:cubicBezTo>
                  <a:cubicBezTo>
                    <a:pt x="2643" y="593"/>
                    <a:pt x="2902" y="919"/>
                    <a:pt x="2895" y="1204"/>
                  </a:cubicBezTo>
                  <a:cubicBezTo>
                    <a:pt x="2892" y="1325"/>
                    <a:pt x="2841" y="1426"/>
                    <a:pt x="2737" y="1522"/>
                  </a:cubicBezTo>
                  <a:cubicBezTo>
                    <a:pt x="2368" y="1859"/>
                    <a:pt x="1956" y="1957"/>
                    <a:pt x="1602" y="1957"/>
                  </a:cubicBezTo>
                  <a:cubicBezTo>
                    <a:pt x="1295" y="1957"/>
                    <a:pt x="1032" y="1883"/>
                    <a:pt x="878" y="1829"/>
                  </a:cubicBezTo>
                  <a:cubicBezTo>
                    <a:pt x="849" y="1818"/>
                    <a:pt x="820" y="1801"/>
                    <a:pt x="795" y="1746"/>
                  </a:cubicBezTo>
                  <a:cubicBezTo>
                    <a:pt x="680" y="1496"/>
                    <a:pt x="819" y="894"/>
                    <a:pt x="955" y="547"/>
                  </a:cubicBezTo>
                  <a:cubicBezTo>
                    <a:pt x="1014" y="396"/>
                    <a:pt x="940" y="227"/>
                    <a:pt x="789" y="169"/>
                  </a:cubicBezTo>
                  <a:cubicBezTo>
                    <a:pt x="754" y="155"/>
                    <a:pt x="717" y="148"/>
                    <a:pt x="682" y="148"/>
                  </a:cubicBezTo>
                  <a:cubicBezTo>
                    <a:pt x="565" y="148"/>
                    <a:pt x="455" y="219"/>
                    <a:pt x="411" y="334"/>
                  </a:cubicBezTo>
                  <a:cubicBezTo>
                    <a:pt x="368" y="443"/>
                    <a:pt x="1" y="1414"/>
                    <a:pt x="262" y="1988"/>
                  </a:cubicBezTo>
                  <a:cubicBezTo>
                    <a:pt x="348" y="2177"/>
                    <a:pt x="492" y="2312"/>
                    <a:pt x="681" y="2379"/>
                  </a:cubicBezTo>
                  <a:cubicBezTo>
                    <a:pt x="976" y="2487"/>
                    <a:pt x="1287" y="2543"/>
                    <a:pt x="1600" y="2545"/>
                  </a:cubicBezTo>
                  <a:cubicBezTo>
                    <a:pt x="2173" y="2545"/>
                    <a:pt x="2704" y="2344"/>
                    <a:pt x="3132" y="1954"/>
                  </a:cubicBezTo>
                  <a:cubicBezTo>
                    <a:pt x="3352" y="1752"/>
                    <a:pt x="3473" y="1497"/>
                    <a:pt x="3480" y="1218"/>
                  </a:cubicBezTo>
                  <a:cubicBezTo>
                    <a:pt x="3494" y="637"/>
                    <a:pt x="3020" y="142"/>
                    <a:pt x="2967" y="89"/>
                  </a:cubicBezTo>
                  <a:cubicBezTo>
                    <a:pt x="2909" y="30"/>
                    <a:pt x="2833" y="1"/>
                    <a:pt x="2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4"/>
            <p:cNvSpPr/>
            <p:nvPr/>
          </p:nvSpPr>
          <p:spPr>
            <a:xfrm>
              <a:off x="1561889" y="1843093"/>
              <a:ext cx="88532" cy="32464"/>
            </a:xfrm>
            <a:custGeom>
              <a:avLst/>
              <a:gdLst/>
              <a:ahLst/>
              <a:cxnLst/>
              <a:rect l="l" t="t" r="r" b="b"/>
              <a:pathLst>
                <a:path w="4366" h="1601" extrusionOk="0">
                  <a:moveTo>
                    <a:pt x="2200" y="1"/>
                  </a:moveTo>
                  <a:cubicBezTo>
                    <a:pt x="2177" y="1"/>
                    <a:pt x="2152" y="1"/>
                    <a:pt x="2128" y="1"/>
                  </a:cubicBezTo>
                  <a:cubicBezTo>
                    <a:pt x="462" y="42"/>
                    <a:pt x="0" y="1273"/>
                    <a:pt x="0" y="1273"/>
                  </a:cubicBezTo>
                  <a:cubicBezTo>
                    <a:pt x="0" y="1273"/>
                    <a:pt x="996" y="584"/>
                    <a:pt x="1794" y="584"/>
                  </a:cubicBezTo>
                  <a:cubicBezTo>
                    <a:pt x="1902" y="584"/>
                    <a:pt x="2006" y="596"/>
                    <a:pt x="2104" y="625"/>
                  </a:cubicBezTo>
                  <a:cubicBezTo>
                    <a:pt x="2733" y="808"/>
                    <a:pt x="3401" y="1601"/>
                    <a:pt x="3926" y="1601"/>
                  </a:cubicBezTo>
                  <a:cubicBezTo>
                    <a:pt x="4088" y="1601"/>
                    <a:pt x="4236" y="1526"/>
                    <a:pt x="4365" y="1335"/>
                  </a:cubicBezTo>
                  <a:cubicBezTo>
                    <a:pt x="4365" y="1335"/>
                    <a:pt x="3811" y="1"/>
                    <a:pt x="2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4"/>
            <p:cNvSpPr/>
            <p:nvPr/>
          </p:nvSpPr>
          <p:spPr>
            <a:xfrm>
              <a:off x="1689624" y="1806023"/>
              <a:ext cx="88004" cy="31532"/>
            </a:xfrm>
            <a:custGeom>
              <a:avLst/>
              <a:gdLst/>
              <a:ahLst/>
              <a:cxnLst/>
              <a:rect l="l" t="t" r="r" b="b"/>
              <a:pathLst>
                <a:path w="4340" h="1555" extrusionOk="0">
                  <a:moveTo>
                    <a:pt x="1975" y="0"/>
                  </a:moveTo>
                  <a:cubicBezTo>
                    <a:pt x="615" y="0"/>
                    <a:pt x="0" y="1077"/>
                    <a:pt x="0" y="1077"/>
                  </a:cubicBezTo>
                  <a:cubicBezTo>
                    <a:pt x="120" y="1312"/>
                    <a:pt x="282" y="1399"/>
                    <a:pt x="473" y="1399"/>
                  </a:cubicBezTo>
                  <a:cubicBezTo>
                    <a:pt x="990" y="1399"/>
                    <a:pt x="1712" y="751"/>
                    <a:pt x="2331" y="651"/>
                  </a:cubicBezTo>
                  <a:cubicBezTo>
                    <a:pt x="2383" y="643"/>
                    <a:pt x="2436" y="639"/>
                    <a:pt x="2490" y="639"/>
                  </a:cubicBezTo>
                  <a:cubicBezTo>
                    <a:pt x="3315" y="639"/>
                    <a:pt x="4339" y="1554"/>
                    <a:pt x="4339" y="1554"/>
                  </a:cubicBezTo>
                  <a:cubicBezTo>
                    <a:pt x="4339" y="1554"/>
                    <a:pt x="4033" y="276"/>
                    <a:pt x="2384" y="31"/>
                  </a:cubicBezTo>
                  <a:cubicBezTo>
                    <a:pt x="2241" y="10"/>
                    <a:pt x="2105" y="0"/>
                    <a:pt x="1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4"/>
            <p:cNvSpPr/>
            <p:nvPr/>
          </p:nvSpPr>
          <p:spPr>
            <a:xfrm>
              <a:off x="1460292" y="1645881"/>
              <a:ext cx="165728" cy="474088"/>
            </a:xfrm>
            <a:custGeom>
              <a:avLst/>
              <a:gdLst/>
              <a:ahLst/>
              <a:cxnLst/>
              <a:rect l="l" t="t" r="r" b="b"/>
              <a:pathLst>
                <a:path w="8173" h="23380" extrusionOk="0">
                  <a:moveTo>
                    <a:pt x="6952" y="0"/>
                  </a:moveTo>
                  <a:cubicBezTo>
                    <a:pt x="6359" y="0"/>
                    <a:pt x="5351" y="300"/>
                    <a:pt x="3716" y="1534"/>
                  </a:cubicBezTo>
                  <a:cubicBezTo>
                    <a:pt x="537" y="3935"/>
                    <a:pt x="1764" y="7593"/>
                    <a:pt x="1956" y="11039"/>
                  </a:cubicBezTo>
                  <a:cubicBezTo>
                    <a:pt x="2150" y="14486"/>
                    <a:pt x="0" y="17993"/>
                    <a:pt x="1284" y="21194"/>
                  </a:cubicBezTo>
                  <a:cubicBezTo>
                    <a:pt x="1960" y="22882"/>
                    <a:pt x="2710" y="23380"/>
                    <a:pt x="3224" y="23380"/>
                  </a:cubicBezTo>
                  <a:cubicBezTo>
                    <a:pt x="3686" y="23380"/>
                    <a:pt x="3957" y="22979"/>
                    <a:pt x="3815" y="22679"/>
                  </a:cubicBezTo>
                  <a:cubicBezTo>
                    <a:pt x="3514" y="22044"/>
                    <a:pt x="1946" y="17420"/>
                    <a:pt x="3226" y="14132"/>
                  </a:cubicBezTo>
                  <a:cubicBezTo>
                    <a:pt x="4508" y="10842"/>
                    <a:pt x="3542" y="7489"/>
                    <a:pt x="4431" y="5590"/>
                  </a:cubicBezTo>
                  <a:cubicBezTo>
                    <a:pt x="5040" y="4291"/>
                    <a:pt x="6568" y="4086"/>
                    <a:pt x="7472" y="4086"/>
                  </a:cubicBezTo>
                  <a:cubicBezTo>
                    <a:pt x="7888" y="4086"/>
                    <a:pt x="8173" y="4130"/>
                    <a:pt x="8173" y="4130"/>
                  </a:cubicBezTo>
                  <a:lnTo>
                    <a:pt x="7704" y="268"/>
                  </a:lnTo>
                  <a:cubicBezTo>
                    <a:pt x="7704" y="268"/>
                    <a:pt x="7513" y="0"/>
                    <a:pt x="6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4"/>
            <p:cNvSpPr/>
            <p:nvPr/>
          </p:nvSpPr>
          <p:spPr>
            <a:xfrm>
              <a:off x="1464754" y="1639980"/>
              <a:ext cx="167594" cy="485930"/>
            </a:xfrm>
            <a:custGeom>
              <a:avLst/>
              <a:gdLst/>
              <a:ahLst/>
              <a:cxnLst/>
              <a:rect l="l" t="t" r="r" b="b"/>
              <a:pathLst>
                <a:path w="8265" h="23964" extrusionOk="0">
                  <a:moveTo>
                    <a:pt x="6727" y="582"/>
                  </a:moveTo>
                  <a:cubicBezTo>
                    <a:pt x="6994" y="582"/>
                    <a:pt x="7142" y="655"/>
                    <a:pt x="7205" y="699"/>
                  </a:cubicBezTo>
                  <a:lnTo>
                    <a:pt x="7617" y="4095"/>
                  </a:lnTo>
                  <a:cubicBezTo>
                    <a:pt x="7507" y="4088"/>
                    <a:pt x="7376" y="4083"/>
                    <a:pt x="7231" y="4083"/>
                  </a:cubicBezTo>
                  <a:cubicBezTo>
                    <a:pt x="6256" y="4083"/>
                    <a:pt x="4621" y="4315"/>
                    <a:pt x="3945" y="5757"/>
                  </a:cubicBezTo>
                  <a:cubicBezTo>
                    <a:pt x="3515" y="6679"/>
                    <a:pt x="3494" y="7863"/>
                    <a:pt x="3469" y="9233"/>
                  </a:cubicBezTo>
                  <a:cubicBezTo>
                    <a:pt x="3443" y="10799"/>
                    <a:pt x="3413" y="12575"/>
                    <a:pt x="2733" y="14317"/>
                  </a:cubicBezTo>
                  <a:cubicBezTo>
                    <a:pt x="1423" y="17682"/>
                    <a:pt x="2988" y="22372"/>
                    <a:pt x="3330" y="23095"/>
                  </a:cubicBezTo>
                  <a:cubicBezTo>
                    <a:pt x="3359" y="23157"/>
                    <a:pt x="3315" y="23225"/>
                    <a:pt x="3301" y="23245"/>
                  </a:cubicBezTo>
                  <a:cubicBezTo>
                    <a:pt x="3277" y="23280"/>
                    <a:pt x="3192" y="23379"/>
                    <a:pt x="3004" y="23379"/>
                  </a:cubicBezTo>
                  <a:cubicBezTo>
                    <a:pt x="2983" y="23379"/>
                    <a:pt x="2961" y="23378"/>
                    <a:pt x="2938" y="23375"/>
                  </a:cubicBezTo>
                  <a:cubicBezTo>
                    <a:pt x="2740" y="23351"/>
                    <a:pt x="2040" y="23135"/>
                    <a:pt x="1336" y="21377"/>
                  </a:cubicBezTo>
                  <a:cubicBezTo>
                    <a:pt x="611" y="19569"/>
                    <a:pt x="1033" y="17655"/>
                    <a:pt x="1479" y="15628"/>
                  </a:cubicBezTo>
                  <a:cubicBezTo>
                    <a:pt x="1790" y="14220"/>
                    <a:pt x="2110" y="12764"/>
                    <a:pt x="2029" y="11314"/>
                  </a:cubicBezTo>
                  <a:cubicBezTo>
                    <a:pt x="1992" y="10647"/>
                    <a:pt x="1915" y="9965"/>
                    <a:pt x="1841" y="9306"/>
                  </a:cubicBezTo>
                  <a:cubicBezTo>
                    <a:pt x="1530" y="6526"/>
                    <a:pt x="1235" y="3900"/>
                    <a:pt x="3673" y="2060"/>
                  </a:cubicBezTo>
                  <a:cubicBezTo>
                    <a:pt x="5284" y="843"/>
                    <a:pt x="6219" y="582"/>
                    <a:pt x="6727" y="582"/>
                  </a:cubicBezTo>
                  <a:close/>
                  <a:moveTo>
                    <a:pt x="6724" y="0"/>
                  </a:moveTo>
                  <a:cubicBezTo>
                    <a:pt x="5862" y="0"/>
                    <a:pt x="4721" y="536"/>
                    <a:pt x="3320" y="1593"/>
                  </a:cubicBezTo>
                  <a:cubicBezTo>
                    <a:pt x="615" y="3634"/>
                    <a:pt x="942" y="6551"/>
                    <a:pt x="1259" y="9371"/>
                  </a:cubicBezTo>
                  <a:cubicBezTo>
                    <a:pt x="1332" y="10022"/>
                    <a:pt x="1408" y="10695"/>
                    <a:pt x="1444" y="11347"/>
                  </a:cubicBezTo>
                  <a:cubicBezTo>
                    <a:pt x="1522" y="12716"/>
                    <a:pt x="1209" y="14133"/>
                    <a:pt x="907" y="15502"/>
                  </a:cubicBezTo>
                  <a:cubicBezTo>
                    <a:pt x="462" y="17526"/>
                    <a:pt x="1" y="19619"/>
                    <a:pt x="793" y="21594"/>
                  </a:cubicBezTo>
                  <a:cubicBezTo>
                    <a:pt x="1564" y="23523"/>
                    <a:pt x="2423" y="23901"/>
                    <a:pt x="2867" y="23956"/>
                  </a:cubicBezTo>
                  <a:cubicBezTo>
                    <a:pt x="2913" y="23961"/>
                    <a:pt x="2959" y="23964"/>
                    <a:pt x="3005" y="23964"/>
                  </a:cubicBezTo>
                  <a:cubicBezTo>
                    <a:pt x="3321" y="23964"/>
                    <a:pt x="3602" y="23829"/>
                    <a:pt x="3776" y="23588"/>
                  </a:cubicBezTo>
                  <a:cubicBezTo>
                    <a:pt x="3941" y="23360"/>
                    <a:pt x="3972" y="23083"/>
                    <a:pt x="3859" y="22845"/>
                  </a:cubicBezTo>
                  <a:cubicBezTo>
                    <a:pt x="3584" y="22265"/>
                    <a:pt x="2046" y="17695"/>
                    <a:pt x="3279" y="14528"/>
                  </a:cubicBezTo>
                  <a:cubicBezTo>
                    <a:pt x="3995" y="12688"/>
                    <a:pt x="4027" y="10858"/>
                    <a:pt x="4056" y="9243"/>
                  </a:cubicBezTo>
                  <a:cubicBezTo>
                    <a:pt x="4078" y="7940"/>
                    <a:pt x="4097" y="6814"/>
                    <a:pt x="4476" y="6006"/>
                  </a:cubicBezTo>
                  <a:cubicBezTo>
                    <a:pt x="5016" y="4853"/>
                    <a:pt x="6425" y="4672"/>
                    <a:pt x="7260" y="4672"/>
                  </a:cubicBezTo>
                  <a:cubicBezTo>
                    <a:pt x="7639" y="4672"/>
                    <a:pt x="7900" y="4709"/>
                    <a:pt x="7907" y="4710"/>
                  </a:cubicBezTo>
                  <a:cubicBezTo>
                    <a:pt x="7922" y="4712"/>
                    <a:pt x="7937" y="4713"/>
                    <a:pt x="7952" y="4713"/>
                  </a:cubicBezTo>
                  <a:cubicBezTo>
                    <a:pt x="8124" y="4713"/>
                    <a:pt x="8264" y="4563"/>
                    <a:pt x="8243" y="4386"/>
                  </a:cubicBezTo>
                  <a:lnTo>
                    <a:pt x="7775" y="525"/>
                  </a:lnTo>
                  <a:cubicBezTo>
                    <a:pt x="7769" y="477"/>
                    <a:pt x="7751" y="430"/>
                    <a:pt x="7722" y="391"/>
                  </a:cubicBezTo>
                  <a:cubicBezTo>
                    <a:pt x="7687" y="342"/>
                    <a:pt x="7489" y="95"/>
                    <a:pt x="7009" y="21"/>
                  </a:cubicBezTo>
                  <a:cubicBezTo>
                    <a:pt x="6917" y="7"/>
                    <a:pt x="6822" y="0"/>
                    <a:pt x="6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4"/>
            <p:cNvSpPr/>
            <p:nvPr/>
          </p:nvSpPr>
          <p:spPr>
            <a:xfrm>
              <a:off x="1511111" y="1590885"/>
              <a:ext cx="476947" cy="542423"/>
            </a:xfrm>
            <a:custGeom>
              <a:avLst/>
              <a:gdLst/>
              <a:ahLst/>
              <a:cxnLst/>
              <a:rect l="l" t="t" r="r" b="b"/>
              <a:pathLst>
                <a:path w="23521" h="26750" extrusionOk="0">
                  <a:moveTo>
                    <a:pt x="8887" y="1"/>
                  </a:moveTo>
                  <a:cubicBezTo>
                    <a:pt x="8521" y="1"/>
                    <a:pt x="8163" y="18"/>
                    <a:pt x="7818" y="51"/>
                  </a:cubicBezTo>
                  <a:cubicBezTo>
                    <a:pt x="7703" y="41"/>
                    <a:pt x="7585" y="35"/>
                    <a:pt x="7463" y="35"/>
                  </a:cubicBezTo>
                  <a:cubicBezTo>
                    <a:pt x="7175" y="35"/>
                    <a:pt x="6866" y="66"/>
                    <a:pt x="6532" y="132"/>
                  </a:cubicBezTo>
                  <a:cubicBezTo>
                    <a:pt x="2380" y="972"/>
                    <a:pt x="1" y="3499"/>
                    <a:pt x="973" y="5060"/>
                  </a:cubicBezTo>
                  <a:cubicBezTo>
                    <a:pt x="1945" y="6621"/>
                    <a:pt x="5667" y="6842"/>
                    <a:pt x="5667" y="6842"/>
                  </a:cubicBezTo>
                  <a:lnTo>
                    <a:pt x="6245" y="6995"/>
                  </a:lnTo>
                  <a:cubicBezTo>
                    <a:pt x="6203" y="6812"/>
                    <a:pt x="6174" y="6625"/>
                    <a:pt x="6159" y="6437"/>
                  </a:cubicBezTo>
                  <a:cubicBezTo>
                    <a:pt x="6433" y="6266"/>
                    <a:pt x="6813" y="6105"/>
                    <a:pt x="7270" y="6105"/>
                  </a:cubicBezTo>
                  <a:cubicBezTo>
                    <a:pt x="7742" y="6105"/>
                    <a:pt x="8297" y="6276"/>
                    <a:pt x="8905" y="6785"/>
                  </a:cubicBezTo>
                  <a:cubicBezTo>
                    <a:pt x="10774" y="8350"/>
                    <a:pt x="12420" y="11165"/>
                    <a:pt x="12681" y="13939"/>
                  </a:cubicBezTo>
                  <a:cubicBezTo>
                    <a:pt x="13080" y="18144"/>
                    <a:pt x="15363" y="19435"/>
                    <a:pt x="15577" y="21200"/>
                  </a:cubicBezTo>
                  <a:cubicBezTo>
                    <a:pt x="15790" y="22965"/>
                    <a:pt x="12968" y="25547"/>
                    <a:pt x="12373" y="26178"/>
                  </a:cubicBezTo>
                  <a:cubicBezTo>
                    <a:pt x="11929" y="26652"/>
                    <a:pt x="13391" y="26750"/>
                    <a:pt x="14467" y="26750"/>
                  </a:cubicBezTo>
                  <a:cubicBezTo>
                    <a:pt x="14989" y="26750"/>
                    <a:pt x="15420" y="26726"/>
                    <a:pt x="15498" y="26712"/>
                  </a:cubicBezTo>
                  <a:cubicBezTo>
                    <a:pt x="19026" y="26062"/>
                    <a:pt x="21110" y="23455"/>
                    <a:pt x="22216" y="20178"/>
                  </a:cubicBezTo>
                  <a:cubicBezTo>
                    <a:pt x="23520" y="16318"/>
                    <a:pt x="21417" y="13664"/>
                    <a:pt x="19863" y="10384"/>
                  </a:cubicBezTo>
                  <a:cubicBezTo>
                    <a:pt x="18960" y="8478"/>
                    <a:pt x="18629" y="4823"/>
                    <a:pt x="15622" y="2166"/>
                  </a:cubicBezTo>
                  <a:cubicBezTo>
                    <a:pt x="13985" y="720"/>
                    <a:pt x="11279" y="1"/>
                    <a:pt x="8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4"/>
            <p:cNvSpPr/>
            <p:nvPr/>
          </p:nvSpPr>
          <p:spPr>
            <a:xfrm>
              <a:off x="1518736" y="1585024"/>
              <a:ext cx="471026" cy="554306"/>
            </a:xfrm>
            <a:custGeom>
              <a:avLst/>
              <a:gdLst/>
              <a:ahLst/>
              <a:cxnLst/>
              <a:rect l="l" t="t" r="r" b="b"/>
              <a:pathLst>
                <a:path w="23229" h="27336" extrusionOk="0">
                  <a:moveTo>
                    <a:pt x="8483" y="585"/>
                  </a:moveTo>
                  <a:cubicBezTo>
                    <a:pt x="10664" y="585"/>
                    <a:pt x="13377" y="1194"/>
                    <a:pt x="15052" y="2673"/>
                  </a:cubicBezTo>
                  <a:cubicBezTo>
                    <a:pt x="17180" y="4554"/>
                    <a:pt x="17930" y="6945"/>
                    <a:pt x="18532" y="8868"/>
                  </a:cubicBezTo>
                  <a:cubicBezTo>
                    <a:pt x="18765" y="9614"/>
                    <a:pt x="18967" y="10259"/>
                    <a:pt x="19223" y="10797"/>
                  </a:cubicBezTo>
                  <a:cubicBezTo>
                    <a:pt x="19501" y="11385"/>
                    <a:pt x="19797" y="11954"/>
                    <a:pt x="20089" y="12514"/>
                  </a:cubicBezTo>
                  <a:cubicBezTo>
                    <a:pt x="21433" y="15093"/>
                    <a:pt x="22594" y="17320"/>
                    <a:pt x="21563" y="20373"/>
                  </a:cubicBezTo>
                  <a:cubicBezTo>
                    <a:pt x="20335" y="24013"/>
                    <a:pt x="18150" y="26147"/>
                    <a:pt x="15070" y="26714"/>
                  </a:cubicBezTo>
                  <a:cubicBezTo>
                    <a:pt x="14937" y="26735"/>
                    <a:pt x="14603" y="26749"/>
                    <a:pt x="14206" y="26749"/>
                  </a:cubicBezTo>
                  <a:cubicBezTo>
                    <a:pt x="13512" y="26749"/>
                    <a:pt x="12627" y="26707"/>
                    <a:pt x="12286" y="26589"/>
                  </a:cubicBezTo>
                  <a:cubicBezTo>
                    <a:pt x="12344" y="26530"/>
                    <a:pt x="12412" y="26461"/>
                    <a:pt x="12491" y="26381"/>
                  </a:cubicBezTo>
                  <a:cubicBezTo>
                    <a:pt x="13451" y="25416"/>
                    <a:pt x="15697" y="23156"/>
                    <a:pt x="15492" y="21453"/>
                  </a:cubicBezTo>
                  <a:cubicBezTo>
                    <a:pt x="15400" y="20704"/>
                    <a:pt x="14982" y="20051"/>
                    <a:pt x="14497" y="19297"/>
                  </a:cubicBezTo>
                  <a:cubicBezTo>
                    <a:pt x="13756" y="18143"/>
                    <a:pt x="12835" y="16707"/>
                    <a:pt x="12598" y="14201"/>
                  </a:cubicBezTo>
                  <a:cubicBezTo>
                    <a:pt x="12345" y="11536"/>
                    <a:pt x="10787" y="8582"/>
                    <a:pt x="8717" y="6850"/>
                  </a:cubicBezTo>
                  <a:cubicBezTo>
                    <a:pt x="8043" y="6285"/>
                    <a:pt x="7422" y="6101"/>
                    <a:pt x="6896" y="6101"/>
                  </a:cubicBezTo>
                  <a:cubicBezTo>
                    <a:pt x="6355" y="6101"/>
                    <a:pt x="5916" y="6297"/>
                    <a:pt x="5628" y="6476"/>
                  </a:cubicBezTo>
                  <a:cubicBezTo>
                    <a:pt x="5534" y="6536"/>
                    <a:pt x="5482" y="6640"/>
                    <a:pt x="5491" y="6750"/>
                  </a:cubicBezTo>
                  <a:cubicBezTo>
                    <a:pt x="5495" y="6797"/>
                    <a:pt x="5499" y="6841"/>
                    <a:pt x="5505" y="6885"/>
                  </a:cubicBezTo>
                  <a:lnTo>
                    <a:pt x="5366" y="6848"/>
                  </a:lnTo>
                  <a:cubicBezTo>
                    <a:pt x="5346" y="6843"/>
                    <a:pt x="5328" y="6840"/>
                    <a:pt x="5308" y="6839"/>
                  </a:cubicBezTo>
                  <a:cubicBezTo>
                    <a:pt x="4314" y="6779"/>
                    <a:pt x="1577" y="6368"/>
                    <a:pt x="845" y="5194"/>
                  </a:cubicBezTo>
                  <a:cubicBezTo>
                    <a:pt x="624" y="4838"/>
                    <a:pt x="615" y="4419"/>
                    <a:pt x="818" y="3948"/>
                  </a:cubicBezTo>
                  <a:cubicBezTo>
                    <a:pt x="1323" y="2776"/>
                    <a:pt x="3187" y="1320"/>
                    <a:pt x="6215" y="708"/>
                  </a:cubicBezTo>
                  <a:cubicBezTo>
                    <a:pt x="6509" y="648"/>
                    <a:pt x="6810" y="617"/>
                    <a:pt x="7112" y="617"/>
                  </a:cubicBezTo>
                  <a:cubicBezTo>
                    <a:pt x="7231" y="617"/>
                    <a:pt x="7351" y="622"/>
                    <a:pt x="7471" y="632"/>
                  </a:cubicBezTo>
                  <a:cubicBezTo>
                    <a:pt x="7790" y="601"/>
                    <a:pt x="8129" y="585"/>
                    <a:pt x="8483" y="585"/>
                  </a:cubicBezTo>
                  <a:close/>
                  <a:moveTo>
                    <a:pt x="8498" y="0"/>
                  </a:moveTo>
                  <a:cubicBezTo>
                    <a:pt x="8137" y="0"/>
                    <a:pt x="7792" y="17"/>
                    <a:pt x="7468" y="49"/>
                  </a:cubicBezTo>
                  <a:cubicBezTo>
                    <a:pt x="7345" y="38"/>
                    <a:pt x="7219" y="32"/>
                    <a:pt x="7091" y="32"/>
                  </a:cubicBezTo>
                  <a:cubicBezTo>
                    <a:pt x="6771" y="32"/>
                    <a:pt x="6439" y="67"/>
                    <a:pt x="6098" y="135"/>
                  </a:cubicBezTo>
                  <a:cubicBezTo>
                    <a:pt x="3299" y="701"/>
                    <a:pt x="959" y="2139"/>
                    <a:pt x="280" y="3717"/>
                  </a:cubicBezTo>
                  <a:cubicBezTo>
                    <a:pt x="1" y="4365"/>
                    <a:pt x="24" y="4982"/>
                    <a:pt x="349" y="5504"/>
                  </a:cubicBezTo>
                  <a:cubicBezTo>
                    <a:pt x="1352" y="7115"/>
                    <a:pt x="4853" y="7395"/>
                    <a:pt x="5243" y="7420"/>
                  </a:cubicBezTo>
                  <a:lnTo>
                    <a:pt x="5793" y="7568"/>
                  </a:lnTo>
                  <a:cubicBezTo>
                    <a:pt x="5819" y="7574"/>
                    <a:pt x="5844" y="7577"/>
                    <a:pt x="5869" y="7577"/>
                  </a:cubicBezTo>
                  <a:cubicBezTo>
                    <a:pt x="6049" y="7577"/>
                    <a:pt x="6197" y="7408"/>
                    <a:pt x="6153" y="7219"/>
                  </a:cubicBezTo>
                  <a:cubicBezTo>
                    <a:pt x="6127" y="7109"/>
                    <a:pt x="6108" y="6998"/>
                    <a:pt x="6094" y="6885"/>
                  </a:cubicBezTo>
                  <a:cubicBezTo>
                    <a:pt x="6318" y="6771"/>
                    <a:pt x="6586" y="6688"/>
                    <a:pt x="6891" y="6688"/>
                  </a:cubicBezTo>
                  <a:cubicBezTo>
                    <a:pt x="7311" y="6688"/>
                    <a:pt x="7800" y="6845"/>
                    <a:pt x="8341" y="7298"/>
                  </a:cubicBezTo>
                  <a:cubicBezTo>
                    <a:pt x="10301" y="8940"/>
                    <a:pt x="11776" y="11735"/>
                    <a:pt x="12015" y="14256"/>
                  </a:cubicBezTo>
                  <a:cubicBezTo>
                    <a:pt x="12265" y="16904"/>
                    <a:pt x="13229" y="18406"/>
                    <a:pt x="14005" y="19613"/>
                  </a:cubicBezTo>
                  <a:cubicBezTo>
                    <a:pt x="14469" y="20337"/>
                    <a:pt x="14835" y="20908"/>
                    <a:pt x="14910" y="21524"/>
                  </a:cubicBezTo>
                  <a:cubicBezTo>
                    <a:pt x="15082" y="22945"/>
                    <a:pt x="12899" y="25143"/>
                    <a:pt x="12076" y="25969"/>
                  </a:cubicBezTo>
                  <a:cubicBezTo>
                    <a:pt x="11954" y="26092"/>
                    <a:pt x="11854" y="26193"/>
                    <a:pt x="11783" y="26267"/>
                  </a:cubicBezTo>
                  <a:cubicBezTo>
                    <a:pt x="11545" y="26522"/>
                    <a:pt x="11629" y="26749"/>
                    <a:pt x="11676" y="26835"/>
                  </a:cubicBezTo>
                  <a:cubicBezTo>
                    <a:pt x="11901" y="27248"/>
                    <a:pt x="13056" y="27335"/>
                    <a:pt x="13978" y="27335"/>
                  </a:cubicBezTo>
                  <a:cubicBezTo>
                    <a:pt x="14628" y="27335"/>
                    <a:pt x="15162" y="27292"/>
                    <a:pt x="15175" y="27289"/>
                  </a:cubicBezTo>
                  <a:cubicBezTo>
                    <a:pt x="18435" y="26688"/>
                    <a:pt x="20835" y="24361"/>
                    <a:pt x="22118" y="20561"/>
                  </a:cubicBezTo>
                  <a:cubicBezTo>
                    <a:pt x="23229" y="17271"/>
                    <a:pt x="21957" y="14829"/>
                    <a:pt x="20609" y="12243"/>
                  </a:cubicBezTo>
                  <a:cubicBezTo>
                    <a:pt x="20321" y="11691"/>
                    <a:pt x="20027" y="11129"/>
                    <a:pt x="19752" y="10546"/>
                  </a:cubicBezTo>
                  <a:cubicBezTo>
                    <a:pt x="19514" y="10046"/>
                    <a:pt x="19318" y="9419"/>
                    <a:pt x="19090" y="8694"/>
                  </a:cubicBezTo>
                  <a:cubicBezTo>
                    <a:pt x="18466" y="6702"/>
                    <a:pt x="17689" y="4224"/>
                    <a:pt x="15440" y="2236"/>
                  </a:cubicBezTo>
                  <a:cubicBezTo>
                    <a:pt x="13647" y="652"/>
                    <a:pt x="10768" y="0"/>
                    <a:pt x="8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4"/>
            <p:cNvSpPr/>
            <p:nvPr/>
          </p:nvSpPr>
          <p:spPr>
            <a:xfrm>
              <a:off x="1850110" y="2075834"/>
              <a:ext cx="18311" cy="21839"/>
            </a:xfrm>
            <a:custGeom>
              <a:avLst/>
              <a:gdLst/>
              <a:ahLst/>
              <a:cxnLst/>
              <a:rect l="l" t="t" r="r" b="b"/>
              <a:pathLst>
                <a:path w="903" h="1077" extrusionOk="0">
                  <a:moveTo>
                    <a:pt x="736" y="0"/>
                  </a:moveTo>
                  <a:cubicBezTo>
                    <a:pt x="680" y="0"/>
                    <a:pt x="627" y="33"/>
                    <a:pt x="602" y="87"/>
                  </a:cubicBezTo>
                  <a:cubicBezTo>
                    <a:pt x="479" y="363"/>
                    <a:pt x="306" y="613"/>
                    <a:pt x="92" y="827"/>
                  </a:cubicBezTo>
                  <a:cubicBezTo>
                    <a:pt x="1" y="920"/>
                    <a:pt x="66" y="1077"/>
                    <a:pt x="197" y="1077"/>
                  </a:cubicBezTo>
                  <a:cubicBezTo>
                    <a:pt x="235" y="1077"/>
                    <a:pt x="272" y="1061"/>
                    <a:pt x="300" y="1034"/>
                  </a:cubicBezTo>
                  <a:cubicBezTo>
                    <a:pt x="538" y="794"/>
                    <a:pt x="732" y="515"/>
                    <a:pt x="869" y="207"/>
                  </a:cubicBezTo>
                  <a:cubicBezTo>
                    <a:pt x="903" y="133"/>
                    <a:pt x="869" y="46"/>
                    <a:pt x="796" y="13"/>
                  </a:cubicBezTo>
                  <a:cubicBezTo>
                    <a:pt x="776" y="4"/>
                    <a:pt x="756" y="0"/>
                    <a:pt x="7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4"/>
            <p:cNvSpPr/>
            <p:nvPr/>
          </p:nvSpPr>
          <p:spPr>
            <a:xfrm>
              <a:off x="1590542" y="1660320"/>
              <a:ext cx="282384" cy="388760"/>
            </a:xfrm>
            <a:custGeom>
              <a:avLst/>
              <a:gdLst/>
              <a:ahLst/>
              <a:cxnLst/>
              <a:rect l="l" t="t" r="r" b="b"/>
              <a:pathLst>
                <a:path w="13926" h="19172" extrusionOk="0">
                  <a:moveTo>
                    <a:pt x="2223" y="0"/>
                  </a:moveTo>
                  <a:cubicBezTo>
                    <a:pt x="1698" y="0"/>
                    <a:pt x="1239" y="124"/>
                    <a:pt x="866" y="371"/>
                  </a:cubicBezTo>
                  <a:cubicBezTo>
                    <a:pt x="276" y="761"/>
                    <a:pt x="0" y="1180"/>
                    <a:pt x="45" y="1616"/>
                  </a:cubicBezTo>
                  <a:cubicBezTo>
                    <a:pt x="138" y="2509"/>
                    <a:pt x="1581" y="3088"/>
                    <a:pt x="1642" y="3113"/>
                  </a:cubicBezTo>
                  <a:cubicBezTo>
                    <a:pt x="1659" y="3119"/>
                    <a:pt x="1676" y="3122"/>
                    <a:pt x="1693" y="3122"/>
                  </a:cubicBezTo>
                  <a:cubicBezTo>
                    <a:pt x="1752" y="3122"/>
                    <a:pt x="1807" y="3087"/>
                    <a:pt x="1830" y="3029"/>
                  </a:cubicBezTo>
                  <a:cubicBezTo>
                    <a:pt x="1859" y="2955"/>
                    <a:pt x="1823" y="2871"/>
                    <a:pt x="1750" y="2840"/>
                  </a:cubicBezTo>
                  <a:cubicBezTo>
                    <a:pt x="1378" y="2694"/>
                    <a:pt x="398" y="2183"/>
                    <a:pt x="336" y="1586"/>
                  </a:cubicBezTo>
                  <a:cubicBezTo>
                    <a:pt x="303" y="1267"/>
                    <a:pt x="535" y="941"/>
                    <a:pt x="1027" y="615"/>
                  </a:cubicBezTo>
                  <a:cubicBezTo>
                    <a:pt x="1352" y="400"/>
                    <a:pt x="1756" y="292"/>
                    <a:pt x="2223" y="292"/>
                  </a:cubicBezTo>
                  <a:cubicBezTo>
                    <a:pt x="2566" y="292"/>
                    <a:pt x="2944" y="351"/>
                    <a:pt x="3349" y="468"/>
                  </a:cubicBezTo>
                  <a:cubicBezTo>
                    <a:pt x="5476" y="1086"/>
                    <a:pt x="7853" y="3158"/>
                    <a:pt x="8763" y="5186"/>
                  </a:cubicBezTo>
                  <a:cubicBezTo>
                    <a:pt x="9363" y="6527"/>
                    <a:pt x="9638" y="8003"/>
                    <a:pt x="9904" y="9432"/>
                  </a:cubicBezTo>
                  <a:cubicBezTo>
                    <a:pt x="10249" y="11288"/>
                    <a:pt x="10575" y="13040"/>
                    <a:pt x="11569" y="14390"/>
                  </a:cubicBezTo>
                  <a:cubicBezTo>
                    <a:pt x="12012" y="14992"/>
                    <a:pt x="13472" y="17107"/>
                    <a:pt x="13627" y="19037"/>
                  </a:cubicBezTo>
                  <a:cubicBezTo>
                    <a:pt x="13633" y="19113"/>
                    <a:pt x="13697" y="19172"/>
                    <a:pt x="13772" y="19172"/>
                  </a:cubicBezTo>
                  <a:lnTo>
                    <a:pt x="13785" y="19172"/>
                  </a:lnTo>
                  <a:cubicBezTo>
                    <a:pt x="13865" y="19165"/>
                    <a:pt x="13925" y="19094"/>
                    <a:pt x="13918" y="19014"/>
                  </a:cubicBezTo>
                  <a:cubicBezTo>
                    <a:pt x="13761" y="17060"/>
                    <a:pt x="12387" y="15008"/>
                    <a:pt x="11805" y="14216"/>
                  </a:cubicBezTo>
                  <a:cubicBezTo>
                    <a:pt x="10850" y="12922"/>
                    <a:pt x="10530" y="11200"/>
                    <a:pt x="10191" y="9378"/>
                  </a:cubicBezTo>
                  <a:cubicBezTo>
                    <a:pt x="9923" y="7934"/>
                    <a:pt x="9644" y="6440"/>
                    <a:pt x="9029" y="5066"/>
                  </a:cubicBezTo>
                  <a:cubicBezTo>
                    <a:pt x="8089" y="2969"/>
                    <a:pt x="5630" y="826"/>
                    <a:pt x="3430" y="187"/>
                  </a:cubicBezTo>
                  <a:cubicBezTo>
                    <a:pt x="3000" y="62"/>
                    <a:pt x="2595" y="0"/>
                    <a:pt x="2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4"/>
            <p:cNvSpPr/>
            <p:nvPr/>
          </p:nvSpPr>
          <p:spPr>
            <a:xfrm>
              <a:off x="1574015" y="1629374"/>
              <a:ext cx="373572" cy="417635"/>
            </a:xfrm>
            <a:custGeom>
              <a:avLst/>
              <a:gdLst/>
              <a:ahLst/>
              <a:cxnLst/>
              <a:rect l="l" t="t" r="r" b="b"/>
              <a:pathLst>
                <a:path w="18423" h="20596" extrusionOk="0">
                  <a:moveTo>
                    <a:pt x="4304" y="1"/>
                  </a:moveTo>
                  <a:cubicBezTo>
                    <a:pt x="3006" y="1"/>
                    <a:pt x="1760" y="373"/>
                    <a:pt x="903" y="1224"/>
                  </a:cubicBezTo>
                  <a:cubicBezTo>
                    <a:pt x="246" y="1875"/>
                    <a:pt x="0" y="2417"/>
                    <a:pt x="171" y="2836"/>
                  </a:cubicBezTo>
                  <a:cubicBezTo>
                    <a:pt x="195" y="2892"/>
                    <a:pt x="249" y="2927"/>
                    <a:pt x="307" y="2927"/>
                  </a:cubicBezTo>
                  <a:cubicBezTo>
                    <a:pt x="326" y="2927"/>
                    <a:pt x="344" y="2923"/>
                    <a:pt x="362" y="2916"/>
                  </a:cubicBezTo>
                  <a:cubicBezTo>
                    <a:pt x="437" y="2885"/>
                    <a:pt x="473" y="2800"/>
                    <a:pt x="443" y="2725"/>
                  </a:cubicBezTo>
                  <a:cubicBezTo>
                    <a:pt x="322" y="2431"/>
                    <a:pt x="553" y="1983"/>
                    <a:pt x="1110" y="1430"/>
                  </a:cubicBezTo>
                  <a:cubicBezTo>
                    <a:pt x="1913" y="633"/>
                    <a:pt x="3081" y="285"/>
                    <a:pt x="4303" y="285"/>
                  </a:cubicBezTo>
                  <a:cubicBezTo>
                    <a:pt x="5844" y="285"/>
                    <a:pt x="7471" y="839"/>
                    <a:pt x="8561" y="1745"/>
                  </a:cubicBezTo>
                  <a:cubicBezTo>
                    <a:pt x="10426" y="3295"/>
                    <a:pt x="11499" y="5347"/>
                    <a:pt x="12152" y="8608"/>
                  </a:cubicBezTo>
                  <a:cubicBezTo>
                    <a:pt x="12703" y="11369"/>
                    <a:pt x="13350" y="13177"/>
                    <a:pt x="15178" y="14818"/>
                  </a:cubicBezTo>
                  <a:cubicBezTo>
                    <a:pt x="17324" y="16745"/>
                    <a:pt x="17790" y="18409"/>
                    <a:pt x="16737" y="20381"/>
                  </a:cubicBezTo>
                  <a:cubicBezTo>
                    <a:pt x="16686" y="20478"/>
                    <a:pt x="16756" y="20596"/>
                    <a:pt x="16867" y="20596"/>
                  </a:cubicBezTo>
                  <a:cubicBezTo>
                    <a:pt x="16920" y="20596"/>
                    <a:pt x="16970" y="20567"/>
                    <a:pt x="16996" y="20519"/>
                  </a:cubicBezTo>
                  <a:cubicBezTo>
                    <a:pt x="18423" y="17846"/>
                    <a:pt x="16878" y="15952"/>
                    <a:pt x="15373" y="14601"/>
                  </a:cubicBezTo>
                  <a:cubicBezTo>
                    <a:pt x="13605" y="13014"/>
                    <a:pt x="12977" y="11250"/>
                    <a:pt x="12437" y="8551"/>
                  </a:cubicBezTo>
                  <a:cubicBezTo>
                    <a:pt x="11772" y="5218"/>
                    <a:pt x="10668" y="3116"/>
                    <a:pt x="8748" y="1520"/>
                  </a:cubicBezTo>
                  <a:cubicBezTo>
                    <a:pt x="7613" y="575"/>
                    <a:pt x="5917" y="1"/>
                    <a:pt x="4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4"/>
            <p:cNvSpPr/>
            <p:nvPr/>
          </p:nvSpPr>
          <p:spPr>
            <a:xfrm>
              <a:off x="1534877" y="1665694"/>
              <a:ext cx="50694" cy="63124"/>
            </a:xfrm>
            <a:custGeom>
              <a:avLst/>
              <a:gdLst/>
              <a:ahLst/>
              <a:cxnLst/>
              <a:rect l="l" t="t" r="r" b="b"/>
              <a:pathLst>
                <a:path w="2500" h="3113" extrusionOk="0">
                  <a:moveTo>
                    <a:pt x="660" y="1"/>
                  </a:moveTo>
                  <a:cubicBezTo>
                    <a:pt x="618" y="1"/>
                    <a:pt x="577" y="19"/>
                    <a:pt x="548" y="54"/>
                  </a:cubicBezTo>
                  <a:cubicBezTo>
                    <a:pt x="138" y="542"/>
                    <a:pt x="1" y="1023"/>
                    <a:pt x="140" y="1480"/>
                  </a:cubicBezTo>
                  <a:cubicBezTo>
                    <a:pt x="466" y="2558"/>
                    <a:pt x="2229" y="3085"/>
                    <a:pt x="2303" y="3105"/>
                  </a:cubicBezTo>
                  <a:cubicBezTo>
                    <a:pt x="2317" y="3110"/>
                    <a:pt x="2331" y="3111"/>
                    <a:pt x="2345" y="3112"/>
                  </a:cubicBezTo>
                  <a:cubicBezTo>
                    <a:pt x="2417" y="3112"/>
                    <a:pt x="2478" y="3059"/>
                    <a:pt x="2489" y="2987"/>
                  </a:cubicBezTo>
                  <a:cubicBezTo>
                    <a:pt x="2499" y="2915"/>
                    <a:pt x="2455" y="2847"/>
                    <a:pt x="2385" y="2826"/>
                  </a:cubicBezTo>
                  <a:cubicBezTo>
                    <a:pt x="2369" y="2821"/>
                    <a:pt x="701" y="2324"/>
                    <a:pt x="420" y="1396"/>
                  </a:cubicBezTo>
                  <a:cubicBezTo>
                    <a:pt x="311" y="1038"/>
                    <a:pt x="430" y="650"/>
                    <a:pt x="772" y="242"/>
                  </a:cubicBezTo>
                  <a:cubicBezTo>
                    <a:pt x="824" y="180"/>
                    <a:pt x="816" y="87"/>
                    <a:pt x="754" y="35"/>
                  </a:cubicBezTo>
                  <a:cubicBezTo>
                    <a:pt x="727" y="12"/>
                    <a:pt x="693" y="1"/>
                    <a:pt x="6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4"/>
            <p:cNvSpPr/>
            <p:nvPr/>
          </p:nvSpPr>
          <p:spPr>
            <a:xfrm>
              <a:off x="1544246" y="2092219"/>
              <a:ext cx="27719" cy="21981"/>
            </a:xfrm>
            <a:custGeom>
              <a:avLst/>
              <a:gdLst/>
              <a:ahLst/>
              <a:cxnLst/>
              <a:rect l="l" t="t" r="r" b="b"/>
              <a:pathLst>
                <a:path w="1367" h="1084" extrusionOk="0">
                  <a:moveTo>
                    <a:pt x="163" y="1"/>
                  </a:moveTo>
                  <a:cubicBezTo>
                    <a:pt x="128" y="1"/>
                    <a:pt x="94" y="13"/>
                    <a:pt x="66" y="37"/>
                  </a:cubicBezTo>
                  <a:cubicBezTo>
                    <a:pt x="6" y="92"/>
                    <a:pt x="1" y="184"/>
                    <a:pt x="54" y="244"/>
                  </a:cubicBezTo>
                  <a:cubicBezTo>
                    <a:pt x="348" y="578"/>
                    <a:pt x="701" y="857"/>
                    <a:pt x="1094" y="1066"/>
                  </a:cubicBezTo>
                  <a:cubicBezTo>
                    <a:pt x="1115" y="1078"/>
                    <a:pt x="1139" y="1083"/>
                    <a:pt x="1162" y="1083"/>
                  </a:cubicBezTo>
                  <a:lnTo>
                    <a:pt x="1163" y="1083"/>
                  </a:lnTo>
                  <a:cubicBezTo>
                    <a:pt x="1315" y="1083"/>
                    <a:pt x="1366" y="879"/>
                    <a:pt x="1230" y="807"/>
                  </a:cubicBezTo>
                  <a:cubicBezTo>
                    <a:pt x="868" y="614"/>
                    <a:pt x="544" y="358"/>
                    <a:pt x="273" y="50"/>
                  </a:cubicBezTo>
                  <a:cubicBezTo>
                    <a:pt x="244" y="18"/>
                    <a:pt x="203" y="1"/>
                    <a:pt x="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4"/>
            <p:cNvSpPr/>
            <p:nvPr/>
          </p:nvSpPr>
          <p:spPr>
            <a:xfrm>
              <a:off x="1507400" y="1957669"/>
              <a:ext cx="31146" cy="121888"/>
            </a:xfrm>
            <a:custGeom>
              <a:avLst/>
              <a:gdLst/>
              <a:ahLst/>
              <a:cxnLst/>
              <a:rect l="l" t="t" r="r" b="b"/>
              <a:pathLst>
                <a:path w="1536" h="6011" extrusionOk="0">
                  <a:moveTo>
                    <a:pt x="511" y="0"/>
                  </a:moveTo>
                  <a:cubicBezTo>
                    <a:pt x="438" y="0"/>
                    <a:pt x="374" y="56"/>
                    <a:pt x="367" y="131"/>
                  </a:cubicBezTo>
                  <a:cubicBezTo>
                    <a:pt x="352" y="272"/>
                    <a:pt x="0" y="3594"/>
                    <a:pt x="1226" y="5932"/>
                  </a:cubicBezTo>
                  <a:cubicBezTo>
                    <a:pt x="1250" y="5981"/>
                    <a:pt x="1300" y="6011"/>
                    <a:pt x="1355" y="6011"/>
                  </a:cubicBezTo>
                  <a:cubicBezTo>
                    <a:pt x="1465" y="6011"/>
                    <a:pt x="1536" y="5894"/>
                    <a:pt x="1485" y="5796"/>
                  </a:cubicBezTo>
                  <a:cubicBezTo>
                    <a:pt x="301" y="3538"/>
                    <a:pt x="655" y="196"/>
                    <a:pt x="658" y="163"/>
                  </a:cubicBezTo>
                  <a:cubicBezTo>
                    <a:pt x="666" y="82"/>
                    <a:pt x="610" y="10"/>
                    <a:pt x="528" y="1"/>
                  </a:cubicBezTo>
                  <a:cubicBezTo>
                    <a:pt x="523" y="1"/>
                    <a:pt x="517" y="0"/>
                    <a:pt x="5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4"/>
            <p:cNvSpPr/>
            <p:nvPr/>
          </p:nvSpPr>
          <p:spPr>
            <a:xfrm>
              <a:off x="1809715" y="1674190"/>
              <a:ext cx="126491" cy="307224"/>
            </a:xfrm>
            <a:custGeom>
              <a:avLst/>
              <a:gdLst/>
              <a:ahLst/>
              <a:cxnLst/>
              <a:rect l="l" t="t" r="r" b="b"/>
              <a:pathLst>
                <a:path w="6238" h="15151" extrusionOk="0">
                  <a:moveTo>
                    <a:pt x="165" y="1"/>
                  </a:moveTo>
                  <a:cubicBezTo>
                    <a:pt x="134" y="1"/>
                    <a:pt x="103" y="10"/>
                    <a:pt x="77" y="30"/>
                  </a:cubicBezTo>
                  <a:cubicBezTo>
                    <a:pt x="13" y="80"/>
                    <a:pt x="1" y="172"/>
                    <a:pt x="51" y="236"/>
                  </a:cubicBezTo>
                  <a:cubicBezTo>
                    <a:pt x="788" y="1198"/>
                    <a:pt x="1765" y="2762"/>
                    <a:pt x="2231" y="4741"/>
                  </a:cubicBezTo>
                  <a:cubicBezTo>
                    <a:pt x="2565" y="6159"/>
                    <a:pt x="2639" y="7272"/>
                    <a:pt x="2698" y="8166"/>
                  </a:cubicBezTo>
                  <a:cubicBezTo>
                    <a:pt x="2806" y="9781"/>
                    <a:pt x="2877" y="10848"/>
                    <a:pt x="4275" y="12075"/>
                  </a:cubicBezTo>
                  <a:cubicBezTo>
                    <a:pt x="5209" y="12895"/>
                    <a:pt x="5799" y="13942"/>
                    <a:pt x="5938" y="15023"/>
                  </a:cubicBezTo>
                  <a:cubicBezTo>
                    <a:pt x="5948" y="15096"/>
                    <a:pt x="6009" y="15150"/>
                    <a:pt x="6083" y="15150"/>
                  </a:cubicBezTo>
                  <a:lnTo>
                    <a:pt x="6102" y="15150"/>
                  </a:lnTo>
                  <a:cubicBezTo>
                    <a:pt x="6182" y="15140"/>
                    <a:pt x="6238" y="15066"/>
                    <a:pt x="6228" y="14985"/>
                  </a:cubicBezTo>
                  <a:cubicBezTo>
                    <a:pt x="6081" y="13834"/>
                    <a:pt x="5455" y="12722"/>
                    <a:pt x="4469" y="11855"/>
                  </a:cubicBezTo>
                  <a:cubicBezTo>
                    <a:pt x="3162" y="10708"/>
                    <a:pt x="3097" y="9743"/>
                    <a:pt x="2990" y="8147"/>
                  </a:cubicBezTo>
                  <a:cubicBezTo>
                    <a:pt x="2931" y="7242"/>
                    <a:pt x="2855" y="6114"/>
                    <a:pt x="2515" y="4674"/>
                  </a:cubicBezTo>
                  <a:cubicBezTo>
                    <a:pt x="2038" y="2644"/>
                    <a:pt x="1037" y="1043"/>
                    <a:pt x="283" y="58"/>
                  </a:cubicBezTo>
                  <a:cubicBezTo>
                    <a:pt x="253" y="21"/>
                    <a:pt x="209" y="1"/>
                    <a:pt x="1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4"/>
            <p:cNvSpPr/>
            <p:nvPr/>
          </p:nvSpPr>
          <p:spPr>
            <a:xfrm>
              <a:off x="1777776" y="1639716"/>
              <a:ext cx="16019" cy="14640"/>
            </a:xfrm>
            <a:custGeom>
              <a:avLst/>
              <a:gdLst/>
              <a:ahLst/>
              <a:cxnLst/>
              <a:rect l="l" t="t" r="r" b="b"/>
              <a:pathLst>
                <a:path w="790" h="722" extrusionOk="0">
                  <a:moveTo>
                    <a:pt x="166" y="0"/>
                  </a:moveTo>
                  <a:cubicBezTo>
                    <a:pt x="124" y="0"/>
                    <a:pt x="82" y="19"/>
                    <a:pt x="53" y="54"/>
                  </a:cubicBezTo>
                  <a:cubicBezTo>
                    <a:pt x="0" y="118"/>
                    <a:pt x="11" y="212"/>
                    <a:pt x="76" y="262"/>
                  </a:cubicBezTo>
                  <a:cubicBezTo>
                    <a:pt x="77" y="263"/>
                    <a:pt x="253" y="408"/>
                    <a:pt x="526" y="680"/>
                  </a:cubicBezTo>
                  <a:cubicBezTo>
                    <a:pt x="553" y="707"/>
                    <a:pt x="590" y="722"/>
                    <a:pt x="630" y="722"/>
                  </a:cubicBezTo>
                  <a:cubicBezTo>
                    <a:pt x="631" y="722"/>
                    <a:pt x="632" y="722"/>
                    <a:pt x="633" y="722"/>
                  </a:cubicBezTo>
                  <a:cubicBezTo>
                    <a:pt x="670" y="722"/>
                    <a:pt x="706" y="706"/>
                    <a:pt x="733" y="679"/>
                  </a:cubicBezTo>
                  <a:cubicBezTo>
                    <a:pt x="790" y="622"/>
                    <a:pt x="790" y="529"/>
                    <a:pt x="733" y="472"/>
                  </a:cubicBezTo>
                  <a:cubicBezTo>
                    <a:pt x="448" y="190"/>
                    <a:pt x="270" y="41"/>
                    <a:pt x="262" y="36"/>
                  </a:cubicBezTo>
                  <a:cubicBezTo>
                    <a:pt x="234" y="12"/>
                    <a:pt x="200" y="0"/>
                    <a:pt x="1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4"/>
            <p:cNvSpPr/>
            <p:nvPr/>
          </p:nvSpPr>
          <p:spPr>
            <a:xfrm>
              <a:off x="1528408" y="4611607"/>
              <a:ext cx="300898" cy="282283"/>
            </a:xfrm>
            <a:custGeom>
              <a:avLst/>
              <a:gdLst/>
              <a:ahLst/>
              <a:cxnLst/>
              <a:rect l="l" t="t" r="r" b="b"/>
              <a:pathLst>
                <a:path w="14839" h="13921" extrusionOk="0">
                  <a:moveTo>
                    <a:pt x="1781" y="0"/>
                  </a:moveTo>
                  <a:cubicBezTo>
                    <a:pt x="1807" y="246"/>
                    <a:pt x="1821" y="385"/>
                    <a:pt x="1821" y="385"/>
                  </a:cubicBezTo>
                  <a:cubicBezTo>
                    <a:pt x="1821" y="385"/>
                    <a:pt x="521" y="3794"/>
                    <a:pt x="261" y="6135"/>
                  </a:cubicBezTo>
                  <a:cubicBezTo>
                    <a:pt x="1" y="8476"/>
                    <a:pt x="1886" y="9387"/>
                    <a:pt x="4562" y="10844"/>
                  </a:cubicBezTo>
                  <a:cubicBezTo>
                    <a:pt x="6592" y="11948"/>
                    <a:pt x="10394" y="13921"/>
                    <a:pt x="12515" y="13921"/>
                  </a:cubicBezTo>
                  <a:cubicBezTo>
                    <a:pt x="13190" y="13921"/>
                    <a:pt x="13695" y="13721"/>
                    <a:pt x="13918" y="13228"/>
                  </a:cubicBezTo>
                  <a:cubicBezTo>
                    <a:pt x="14838" y="11188"/>
                    <a:pt x="10561" y="6337"/>
                    <a:pt x="8397" y="2791"/>
                  </a:cubicBezTo>
                  <a:cubicBezTo>
                    <a:pt x="8021" y="2175"/>
                    <a:pt x="7717" y="1507"/>
                    <a:pt x="7464" y="802"/>
                  </a:cubicBezTo>
                  <a:cubicBezTo>
                    <a:pt x="6891" y="893"/>
                    <a:pt x="6350" y="931"/>
                    <a:pt x="5844" y="931"/>
                  </a:cubicBezTo>
                  <a:cubicBezTo>
                    <a:pt x="3962" y="931"/>
                    <a:pt x="2559" y="397"/>
                    <a:pt x="17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4"/>
            <p:cNvSpPr/>
            <p:nvPr/>
          </p:nvSpPr>
          <p:spPr>
            <a:xfrm>
              <a:off x="1522284" y="4605645"/>
              <a:ext cx="308765" cy="294166"/>
            </a:xfrm>
            <a:custGeom>
              <a:avLst/>
              <a:gdLst/>
              <a:ahLst/>
              <a:cxnLst/>
              <a:rect l="l" t="t" r="r" b="b"/>
              <a:pathLst>
                <a:path w="15227" h="14507" extrusionOk="0">
                  <a:moveTo>
                    <a:pt x="2401" y="767"/>
                  </a:moveTo>
                  <a:lnTo>
                    <a:pt x="2401" y="768"/>
                  </a:lnTo>
                  <a:cubicBezTo>
                    <a:pt x="3232" y="1126"/>
                    <a:pt x="4511" y="1517"/>
                    <a:pt x="6144" y="1517"/>
                  </a:cubicBezTo>
                  <a:cubicBezTo>
                    <a:pt x="6594" y="1517"/>
                    <a:pt x="7071" y="1487"/>
                    <a:pt x="7573" y="1419"/>
                  </a:cubicBezTo>
                  <a:cubicBezTo>
                    <a:pt x="7828" y="2095"/>
                    <a:pt x="8116" y="2690"/>
                    <a:pt x="8449" y="3237"/>
                  </a:cubicBezTo>
                  <a:cubicBezTo>
                    <a:pt x="9040" y="4206"/>
                    <a:pt x="9803" y="5293"/>
                    <a:pt x="10540" y="6343"/>
                  </a:cubicBezTo>
                  <a:cubicBezTo>
                    <a:pt x="12422" y="9026"/>
                    <a:pt x="14555" y="12066"/>
                    <a:pt x="13953" y="13400"/>
                  </a:cubicBezTo>
                  <a:cubicBezTo>
                    <a:pt x="13859" y="13609"/>
                    <a:pt x="13693" y="13752"/>
                    <a:pt x="13446" y="13834"/>
                  </a:cubicBezTo>
                  <a:cubicBezTo>
                    <a:pt x="13286" y="13888"/>
                    <a:pt x="13081" y="13922"/>
                    <a:pt x="12816" y="13922"/>
                  </a:cubicBezTo>
                  <a:cubicBezTo>
                    <a:pt x="11671" y="13922"/>
                    <a:pt x="9419" y="13285"/>
                    <a:pt x="5004" y="10880"/>
                  </a:cubicBezTo>
                  <a:lnTo>
                    <a:pt x="4662" y="10695"/>
                  </a:lnTo>
                  <a:cubicBezTo>
                    <a:pt x="2232" y="9377"/>
                    <a:pt x="627" y="8505"/>
                    <a:pt x="853" y="6461"/>
                  </a:cubicBezTo>
                  <a:cubicBezTo>
                    <a:pt x="1106" y="4184"/>
                    <a:pt x="2383" y="817"/>
                    <a:pt x="2397" y="783"/>
                  </a:cubicBezTo>
                  <a:cubicBezTo>
                    <a:pt x="2398" y="777"/>
                    <a:pt x="2400" y="773"/>
                    <a:pt x="2401" y="767"/>
                  </a:cubicBezTo>
                  <a:close/>
                  <a:moveTo>
                    <a:pt x="2083" y="1"/>
                  </a:moveTo>
                  <a:cubicBezTo>
                    <a:pt x="1919" y="1"/>
                    <a:pt x="1773" y="142"/>
                    <a:pt x="1792" y="324"/>
                  </a:cubicBezTo>
                  <a:lnTo>
                    <a:pt x="1825" y="639"/>
                  </a:lnTo>
                  <a:cubicBezTo>
                    <a:pt x="1638" y="1139"/>
                    <a:pt x="516" y="4197"/>
                    <a:pt x="271" y="6396"/>
                  </a:cubicBezTo>
                  <a:cubicBezTo>
                    <a:pt x="1" y="8831"/>
                    <a:pt x="1840" y="9829"/>
                    <a:pt x="4383" y="11210"/>
                  </a:cubicBezTo>
                  <a:lnTo>
                    <a:pt x="4724" y="11394"/>
                  </a:lnTo>
                  <a:cubicBezTo>
                    <a:pt x="8554" y="13479"/>
                    <a:pt x="11219" y="14506"/>
                    <a:pt x="12818" y="14506"/>
                  </a:cubicBezTo>
                  <a:cubicBezTo>
                    <a:pt x="13129" y="14506"/>
                    <a:pt x="13400" y="14467"/>
                    <a:pt x="13631" y="14389"/>
                  </a:cubicBezTo>
                  <a:cubicBezTo>
                    <a:pt x="14036" y="14253"/>
                    <a:pt x="14324" y="14001"/>
                    <a:pt x="14487" y="13642"/>
                  </a:cubicBezTo>
                  <a:cubicBezTo>
                    <a:pt x="15226" y="12004"/>
                    <a:pt x="13182" y="9091"/>
                    <a:pt x="11018" y="6008"/>
                  </a:cubicBezTo>
                  <a:cubicBezTo>
                    <a:pt x="10253" y="4917"/>
                    <a:pt x="9530" y="3886"/>
                    <a:pt x="8949" y="2932"/>
                  </a:cubicBezTo>
                  <a:cubicBezTo>
                    <a:pt x="8600" y="2361"/>
                    <a:pt x="8303" y="1728"/>
                    <a:pt x="8041" y="997"/>
                  </a:cubicBezTo>
                  <a:cubicBezTo>
                    <a:pt x="7997" y="879"/>
                    <a:pt x="7886" y="803"/>
                    <a:pt x="7763" y="803"/>
                  </a:cubicBezTo>
                  <a:cubicBezTo>
                    <a:pt x="7749" y="803"/>
                    <a:pt x="7734" y="804"/>
                    <a:pt x="7719" y="806"/>
                  </a:cubicBezTo>
                  <a:cubicBezTo>
                    <a:pt x="7161" y="894"/>
                    <a:pt x="6634" y="932"/>
                    <a:pt x="6142" y="932"/>
                  </a:cubicBezTo>
                  <a:cubicBezTo>
                    <a:pt x="4297" y="932"/>
                    <a:pt x="2940" y="403"/>
                    <a:pt x="2216" y="33"/>
                  </a:cubicBezTo>
                  <a:cubicBezTo>
                    <a:pt x="2172" y="11"/>
                    <a:pt x="2127" y="1"/>
                    <a:pt x="20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4"/>
            <p:cNvSpPr/>
            <p:nvPr/>
          </p:nvSpPr>
          <p:spPr>
            <a:xfrm>
              <a:off x="1528408" y="4681549"/>
              <a:ext cx="292178" cy="212346"/>
            </a:xfrm>
            <a:custGeom>
              <a:avLst/>
              <a:gdLst/>
              <a:ahLst/>
              <a:cxnLst/>
              <a:rect l="l" t="t" r="r" b="b"/>
              <a:pathLst>
                <a:path w="14409" h="10472" extrusionOk="0">
                  <a:moveTo>
                    <a:pt x="824" y="0"/>
                  </a:moveTo>
                  <a:cubicBezTo>
                    <a:pt x="575" y="897"/>
                    <a:pt x="352" y="1857"/>
                    <a:pt x="261" y="2686"/>
                  </a:cubicBezTo>
                  <a:cubicBezTo>
                    <a:pt x="1" y="5027"/>
                    <a:pt x="1886" y="5938"/>
                    <a:pt x="4562" y="7395"/>
                  </a:cubicBezTo>
                  <a:cubicBezTo>
                    <a:pt x="6592" y="8499"/>
                    <a:pt x="10394" y="10472"/>
                    <a:pt x="12515" y="10472"/>
                  </a:cubicBezTo>
                  <a:cubicBezTo>
                    <a:pt x="13190" y="10472"/>
                    <a:pt x="13695" y="10272"/>
                    <a:pt x="13918" y="9779"/>
                  </a:cubicBezTo>
                  <a:cubicBezTo>
                    <a:pt x="14409" y="8691"/>
                    <a:pt x="13418" y="6804"/>
                    <a:pt x="12062" y="4741"/>
                  </a:cubicBezTo>
                  <a:cubicBezTo>
                    <a:pt x="11659" y="5354"/>
                    <a:pt x="10954" y="5804"/>
                    <a:pt x="9795" y="5804"/>
                  </a:cubicBezTo>
                  <a:cubicBezTo>
                    <a:pt x="9285" y="5804"/>
                    <a:pt x="8687" y="5717"/>
                    <a:pt x="7988" y="5518"/>
                  </a:cubicBezTo>
                  <a:cubicBezTo>
                    <a:pt x="5180" y="4715"/>
                    <a:pt x="2069" y="1423"/>
                    <a:pt x="824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4"/>
            <p:cNvSpPr/>
            <p:nvPr/>
          </p:nvSpPr>
          <p:spPr>
            <a:xfrm>
              <a:off x="1522284" y="4675607"/>
              <a:ext cx="305541" cy="224208"/>
            </a:xfrm>
            <a:custGeom>
              <a:avLst/>
              <a:gdLst/>
              <a:ahLst/>
              <a:cxnLst/>
              <a:rect l="l" t="t" r="r" b="b"/>
              <a:pathLst>
                <a:path w="15068" h="11057" extrusionOk="0">
                  <a:moveTo>
                    <a:pt x="1269" y="893"/>
                  </a:moveTo>
                  <a:cubicBezTo>
                    <a:pt x="2688" y="2460"/>
                    <a:pt x="5572" y="5338"/>
                    <a:pt x="8209" y="6091"/>
                  </a:cubicBezTo>
                  <a:cubicBezTo>
                    <a:pt x="8945" y="6302"/>
                    <a:pt x="9569" y="6390"/>
                    <a:pt x="10098" y="6390"/>
                  </a:cubicBezTo>
                  <a:cubicBezTo>
                    <a:pt x="11211" y="6390"/>
                    <a:pt x="11906" y="6000"/>
                    <a:pt x="12341" y="5535"/>
                  </a:cubicBezTo>
                  <a:cubicBezTo>
                    <a:pt x="13371" y="7135"/>
                    <a:pt x="14388" y="8987"/>
                    <a:pt x="13953" y="9950"/>
                  </a:cubicBezTo>
                  <a:cubicBezTo>
                    <a:pt x="13859" y="10160"/>
                    <a:pt x="13693" y="10303"/>
                    <a:pt x="13446" y="10385"/>
                  </a:cubicBezTo>
                  <a:cubicBezTo>
                    <a:pt x="13287" y="10439"/>
                    <a:pt x="13082" y="10472"/>
                    <a:pt x="12819" y="10472"/>
                  </a:cubicBezTo>
                  <a:cubicBezTo>
                    <a:pt x="11674" y="10472"/>
                    <a:pt x="9422" y="9838"/>
                    <a:pt x="5004" y="7431"/>
                  </a:cubicBezTo>
                  <a:lnTo>
                    <a:pt x="4662" y="7247"/>
                  </a:lnTo>
                  <a:cubicBezTo>
                    <a:pt x="2232" y="5928"/>
                    <a:pt x="627" y="5056"/>
                    <a:pt x="853" y="3012"/>
                  </a:cubicBezTo>
                  <a:cubicBezTo>
                    <a:pt x="919" y="2423"/>
                    <a:pt x="1058" y="1713"/>
                    <a:pt x="1269" y="893"/>
                  </a:cubicBezTo>
                  <a:close/>
                  <a:moveTo>
                    <a:pt x="1127" y="0"/>
                  </a:moveTo>
                  <a:cubicBezTo>
                    <a:pt x="1003" y="0"/>
                    <a:pt x="882" y="78"/>
                    <a:pt x="844" y="214"/>
                  </a:cubicBezTo>
                  <a:cubicBezTo>
                    <a:pt x="546" y="1287"/>
                    <a:pt x="354" y="2206"/>
                    <a:pt x="271" y="2946"/>
                  </a:cubicBezTo>
                  <a:cubicBezTo>
                    <a:pt x="1" y="5381"/>
                    <a:pt x="1840" y="6379"/>
                    <a:pt x="4383" y="7760"/>
                  </a:cubicBezTo>
                  <a:lnTo>
                    <a:pt x="4724" y="7944"/>
                  </a:lnTo>
                  <a:cubicBezTo>
                    <a:pt x="8554" y="10029"/>
                    <a:pt x="11219" y="11056"/>
                    <a:pt x="12818" y="11056"/>
                  </a:cubicBezTo>
                  <a:cubicBezTo>
                    <a:pt x="13129" y="11056"/>
                    <a:pt x="13400" y="11017"/>
                    <a:pt x="13631" y="10939"/>
                  </a:cubicBezTo>
                  <a:cubicBezTo>
                    <a:pt x="14036" y="10803"/>
                    <a:pt x="14324" y="10551"/>
                    <a:pt x="14487" y="10192"/>
                  </a:cubicBezTo>
                  <a:cubicBezTo>
                    <a:pt x="15067" y="8904"/>
                    <a:pt x="13864" y="6781"/>
                    <a:pt x="12609" y="4874"/>
                  </a:cubicBezTo>
                  <a:cubicBezTo>
                    <a:pt x="12554" y="4791"/>
                    <a:pt x="12462" y="4741"/>
                    <a:pt x="12364" y="4741"/>
                  </a:cubicBezTo>
                  <a:cubicBezTo>
                    <a:pt x="12265" y="4741"/>
                    <a:pt x="12173" y="4790"/>
                    <a:pt x="12120" y="4873"/>
                  </a:cubicBezTo>
                  <a:cubicBezTo>
                    <a:pt x="11713" y="5491"/>
                    <a:pt x="11024" y="5802"/>
                    <a:pt x="10091" y="5802"/>
                  </a:cubicBezTo>
                  <a:cubicBezTo>
                    <a:pt x="9587" y="5802"/>
                    <a:pt x="9011" y="5711"/>
                    <a:pt x="8370" y="5528"/>
                  </a:cubicBezTo>
                  <a:cubicBezTo>
                    <a:pt x="5632" y="4746"/>
                    <a:pt x="2547" y="1471"/>
                    <a:pt x="1346" y="100"/>
                  </a:cubicBezTo>
                  <a:cubicBezTo>
                    <a:pt x="1286" y="32"/>
                    <a:pt x="1206" y="0"/>
                    <a:pt x="1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4"/>
            <p:cNvSpPr/>
            <p:nvPr/>
          </p:nvSpPr>
          <p:spPr>
            <a:xfrm>
              <a:off x="1533215" y="4744799"/>
              <a:ext cx="280357" cy="149100"/>
            </a:xfrm>
            <a:custGeom>
              <a:avLst/>
              <a:gdLst/>
              <a:ahLst/>
              <a:cxnLst/>
              <a:rect l="l" t="t" r="r" b="b"/>
              <a:pathLst>
                <a:path w="13826" h="7353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2026"/>
                    <a:pt x="1821" y="2913"/>
                    <a:pt x="4325" y="4276"/>
                  </a:cubicBezTo>
                  <a:cubicBezTo>
                    <a:pt x="6354" y="5380"/>
                    <a:pt x="10156" y="7353"/>
                    <a:pt x="12277" y="7353"/>
                  </a:cubicBezTo>
                  <a:cubicBezTo>
                    <a:pt x="12953" y="7353"/>
                    <a:pt x="13458" y="7153"/>
                    <a:pt x="13681" y="6660"/>
                  </a:cubicBezTo>
                  <a:cubicBezTo>
                    <a:pt x="13795" y="6407"/>
                    <a:pt x="13826" y="6110"/>
                    <a:pt x="13793" y="5780"/>
                  </a:cubicBezTo>
                  <a:lnTo>
                    <a:pt x="13793" y="5780"/>
                  </a:lnTo>
                  <a:cubicBezTo>
                    <a:pt x="13114" y="6090"/>
                    <a:pt x="12456" y="6228"/>
                    <a:pt x="11796" y="6228"/>
                  </a:cubicBezTo>
                  <a:cubicBezTo>
                    <a:pt x="9788" y="6228"/>
                    <a:pt x="7763" y="4957"/>
                    <a:pt x="5072" y="3429"/>
                  </a:cubicBezTo>
                  <a:cubicBezTo>
                    <a:pt x="2893" y="2193"/>
                    <a:pt x="1122" y="89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4"/>
            <p:cNvSpPr/>
            <p:nvPr/>
          </p:nvSpPr>
          <p:spPr>
            <a:xfrm>
              <a:off x="1527273" y="4738837"/>
              <a:ext cx="292341" cy="160983"/>
            </a:xfrm>
            <a:custGeom>
              <a:avLst/>
              <a:gdLst/>
              <a:ahLst/>
              <a:cxnLst/>
              <a:rect l="l" t="t" r="r" b="b"/>
              <a:pathLst>
                <a:path w="14417" h="7939" extrusionOk="0">
                  <a:moveTo>
                    <a:pt x="671" y="960"/>
                  </a:moveTo>
                  <a:lnTo>
                    <a:pt x="671" y="960"/>
                  </a:lnTo>
                  <a:cubicBezTo>
                    <a:pt x="1786" y="1812"/>
                    <a:pt x="3356" y="2919"/>
                    <a:pt x="5221" y="3976"/>
                  </a:cubicBezTo>
                  <a:lnTo>
                    <a:pt x="5929" y="4380"/>
                  </a:lnTo>
                  <a:cubicBezTo>
                    <a:pt x="8298" y="5735"/>
                    <a:pt x="10186" y="6815"/>
                    <a:pt x="12086" y="6815"/>
                  </a:cubicBezTo>
                  <a:cubicBezTo>
                    <a:pt x="12650" y="6815"/>
                    <a:pt x="13215" y="6720"/>
                    <a:pt x="13794" y="6508"/>
                  </a:cubicBezTo>
                  <a:lnTo>
                    <a:pt x="13794" y="6508"/>
                  </a:lnTo>
                  <a:cubicBezTo>
                    <a:pt x="13781" y="6620"/>
                    <a:pt x="13752" y="6729"/>
                    <a:pt x="13707" y="6831"/>
                  </a:cubicBezTo>
                  <a:cubicBezTo>
                    <a:pt x="13613" y="7041"/>
                    <a:pt x="13447" y="7184"/>
                    <a:pt x="13200" y="7266"/>
                  </a:cubicBezTo>
                  <a:cubicBezTo>
                    <a:pt x="13041" y="7319"/>
                    <a:pt x="12836" y="7353"/>
                    <a:pt x="12573" y="7353"/>
                  </a:cubicBezTo>
                  <a:cubicBezTo>
                    <a:pt x="11428" y="7353"/>
                    <a:pt x="9176" y="6719"/>
                    <a:pt x="4758" y="4312"/>
                  </a:cubicBezTo>
                  <a:lnTo>
                    <a:pt x="4418" y="4129"/>
                  </a:lnTo>
                  <a:cubicBezTo>
                    <a:pt x="2428" y="3047"/>
                    <a:pt x="1021" y="2285"/>
                    <a:pt x="671" y="960"/>
                  </a:cubicBezTo>
                  <a:close/>
                  <a:moveTo>
                    <a:pt x="295" y="1"/>
                  </a:moveTo>
                  <a:cubicBezTo>
                    <a:pt x="143" y="1"/>
                    <a:pt x="0" y="120"/>
                    <a:pt x="1" y="295"/>
                  </a:cubicBezTo>
                  <a:cubicBezTo>
                    <a:pt x="10" y="2401"/>
                    <a:pt x="1742" y="3341"/>
                    <a:pt x="4139" y="4643"/>
                  </a:cubicBezTo>
                  <a:lnTo>
                    <a:pt x="4478" y="4826"/>
                  </a:lnTo>
                  <a:cubicBezTo>
                    <a:pt x="8308" y="6911"/>
                    <a:pt x="10973" y="7938"/>
                    <a:pt x="12572" y="7938"/>
                  </a:cubicBezTo>
                  <a:cubicBezTo>
                    <a:pt x="12883" y="7938"/>
                    <a:pt x="13154" y="7899"/>
                    <a:pt x="13385" y="7821"/>
                  </a:cubicBezTo>
                  <a:cubicBezTo>
                    <a:pt x="13790" y="7685"/>
                    <a:pt x="14078" y="7433"/>
                    <a:pt x="14241" y="7074"/>
                  </a:cubicBezTo>
                  <a:cubicBezTo>
                    <a:pt x="14370" y="6787"/>
                    <a:pt x="14416" y="6441"/>
                    <a:pt x="14379" y="6045"/>
                  </a:cubicBezTo>
                  <a:cubicBezTo>
                    <a:pt x="14364" y="5889"/>
                    <a:pt x="14231" y="5780"/>
                    <a:pt x="14086" y="5780"/>
                  </a:cubicBezTo>
                  <a:cubicBezTo>
                    <a:pt x="14046" y="5780"/>
                    <a:pt x="14005" y="5788"/>
                    <a:pt x="13966" y="5806"/>
                  </a:cubicBezTo>
                  <a:cubicBezTo>
                    <a:pt x="13323" y="6100"/>
                    <a:pt x="12702" y="6231"/>
                    <a:pt x="12077" y="6231"/>
                  </a:cubicBezTo>
                  <a:cubicBezTo>
                    <a:pt x="10341" y="6231"/>
                    <a:pt x="8574" y="5220"/>
                    <a:pt x="6220" y="3873"/>
                  </a:cubicBezTo>
                  <a:lnTo>
                    <a:pt x="5509" y="3468"/>
                  </a:lnTo>
                  <a:cubicBezTo>
                    <a:pt x="3340" y="2236"/>
                    <a:pt x="1574" y="939"/>
                    <a:pt x="476" y="64"/>
                  </a:cubicBezTo>
                  <a:cubicBezTo>
                    <a:pt x="420" y="20"/>
                    <a:pt x="357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2560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值班注意事項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5AE4BB6-4CF0-E162-0EE3-B70D44F948F1}"/>
              </a:ext>
            </a:extLst>
          </p:cNvPr>
          <p:cNvGrpSpPr/>
          <p:nvPr/>
        </p:nvGrpSpPr>
        <p:grpSpPr>
          <a:xfrm rot="20574593">
            <a:off x="6050903" y="1847643"/>
            <a:ext cx="4039167" cy="3891256"/>
            <a:chOff x="4476760" y="734371"/>
            <a:chExt cx="4039167" cy="3891256"/>
          </a:xfrm>
        </p:grpSpPr>
        <p:sp>
          <p:nvSpPr>
            <p:cNvPr id="331" name="Google Shape;331;p32"/>
            <p:cNvSpPr/>
            <p:nvPr/>
          </p:nvSpPr>
          <p:spPr>
            <a:xfrm>
              <a:off x="4476760" y="734371"/>
              <a:ext cx="4039167" cy="3891256"/>
            </a:xfrm>
            <a:custGeom>
              <a:avLst/>
              <a:gdLst/>
              <a:ahLst/>
              <a:cxnLst/>
              <a:rect l="l" t="t" r="r" b="b"/>
              <a:pathLst>
                <a:path w="205138" h="197626" extrusionOk="0">
                  <a:moveTo>
                    <a:pt x="118317" y="1"/>
                  </a:moveTo>
                  <a:cubicBezTo>
                    <a:pt x="118225" y="1"/>
                    <a:pt x="118134" y="2"/>
                    <a:pt x="118043" y="3"/>
                  </a:cubicBezTo>
                  <a:cubicBezTo>
                    <a:pt x="89747" y="445"/>
                    <a:pt x="90632" y="18129"/>
                    <a:pt x="82233" y="42446"/>
                  </a:cubicBezTo>
                  <a:cubicBezTo>
                    <a:pt x="73832" y="66761"/>
                    <a:pt x="45537" y="55707"/>
                    <a:pt x="26527" y="64550"/>
                  </a:cubicBezTo>
                  <a:cubicBezTo>
                    <a:pt x="7517" y="73393"/>
                    <a:pt x="13706" y="109645"/>
                    <a:pt x="14590" y="117603"/>
                  </a:cubicBezTo>
                  <a:cubicBezTo>
                    <a:pt x="15475" y="125561"/>
                    <a:pt x="6190" y="119371"/>
                    <a:pt x="3095" y="125119"/>
                  </a:cubicBezTo>
                  <a:cubicBezTo>
                    <a:pt x="1" y="130866"/>
                    <a:pt x="2158" y="141743"/>
                    <a:pt x="2158" y="141743"/>
                  </a:cubicBezTo>
                  <a:lnTo>
                    <a:pt x="178611" y="197625"/>
                  </a:lnTo>
                  <a:cubicBezTo>
                    <a:pt x="178611" y="197625"/>
                    <a:pt x="179937" y="195414"/>
                    <a:pt x="185684" y="186131"/>
                  </a:cubicBezTo>
                  <a:cubicBezTo>
                    <a:pt x="191432" y="176846"/>
                    <a:pt x="172864" y="151204"/>
                    <a:pt x="173684" y="140144"/>
                  </a:cubicBezTo>
                  <a:cubicBezTo>
                    <a:pt x="174505" y="129084"/>
                    <a:pt x="205137" y="110530"/>
                    <a:pt x="202043" y="89309"/>
                  </a:cubicBezTo>
                  <a:cubicBezTo>
                    <a:pt x="198958" y="68156"/>
                    <a:pt x="146675" y="1"/>
                    <a:pt x="11831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" name="圖形 3">
              <a:extLst>
                <a:ext uri="{FF2B5EF4-FFF2-40B4-BE49-F238E27FC236}">
                  <a16:creationId xmlns:a16="http://schemas.microsoft.com/office/drawing/2014/main" id="{BCBD7C12-A23D-DEFC-146E-937E1B813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5407">
              <a:off x="5047370" y="1492699"/>
              <a:ext cx="2891286" cy="2158101"/>
            </a:xfrm>
            <a:prstGeom prst="rect">
              <a:avLst/>
            </a:prstGeom>
          </p:spPr>
        </p:pic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097FC69F-0401-6455-3431-A03F95A73A84}"/>
              </a:ext>
            </a:extLst>
          </p:cNvPr>
          <p:cNvSpPr txBox="1"/>
          <p:nvPr/>
        </p:nvSpPr>
        <p:spPr>
          <a:xfrm>
            <a:off x="626625" y="877875"/>
            <a:ext cx="6839829" cy="401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櫃台相關禮儀</a:t>
            </a:r>
            <a:endParaRPr 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注意個人穿著，不可穿拖鞋與涼鞋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隨時注意進入服務中心的人，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必要時給予相關協助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如四處張望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有人到櫃檯詢問時，請友善詢問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「您好，有甚麼可以為您服務的嗎？」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不要直接問對方「你有甚麼問題？」</a:t>
            </a:r>
            <a:r>
              <a:rPr lang="zh-TW" altLang="en-US" sz="1600" b="1" strike="sngStrike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不然等等出問題的會是你</a:t>
            </a:r>
            <a:endParaRPr lang="en-US" altLang="zh-TW" sz="1600" b="1" strike="sngStrike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面對使用者請務必友善、包容、</a:t>
            </a:r>
            <a:r>
              <a:rPr lang="zh-TW" altLang="en-US" sz="1600" b="1" strike="sngStrike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，並堅定地回應問題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疫情期間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務必配戴口罩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，保護你我他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29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值班注意事項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5AE4BB6-4CF0-E162-0EE3-B70D44F948F1}"/>
              </a:ext>
            </a:extLst>
          </p:cNvPr>
          <p:cNvGrpSpPr/>
          <p:nvPr/>
        </p:nvGrpSpPr>
        <p:grpSpPr>
          <a:xfrm rot="20574593">
            <a:off x="6050903" y="1847643"/>
            <a:ext cx="4039167" cy="3891256"/>
            <a:chOff x="4476760" y="734371"/>
            <a:chExt cx="4039167" cy="3891256"/>
          </a:xfrm>
        </p:grpSpPr>
        <p:sp>
          <p:nvSpPr>
            <p:cNvPr id="331" name="Google Shape;331;p32"/>
            <p:cNvSpPr/>
            <p:nvPr/>
          </p:nvSpPr>
          <p:spPr>
            <a:xfrm>
              <a:off x="4476760" y="734371"/>
              <a:ext cx="4039167" cy="3891256"/>
            </a:xfrm>
            <a:custGeom>
              <a:avLst/>
              <a:gdLst/>
              <a:ahLst/>
              <a:cxnLst/>
              <a:rect l="l" t="t" r="r" b="b"/>
              <a:pathLst>
                <a:path w="205138" h="197626" extrusionOk="0">
                  <a:moveTo>
                    <a:pt x="118317" y="1"/>
                  </a:moveTo>
                  <a:cubicBezTo>
                    <a:pt x="118225" y="1"/>
                    <a:pt x="118134" y="2"/>
                    <a:pt x="118043" y="3"/>
                  </a:cubicBezTo>
                  <a:cubicBezTo>
                    <a:pt x="89747" y="445"/>
                    <a:pt x="90632" y="18129"/>
                    <a:pt x="82233" y="42446"/>
                  </a:cubicBezTo>
                  <a:cubicBezTo>
                    <a:pt x="73832" y="66761"/>
                    <a:pt x="45537" y="55707"/>
                    <a:pt x="26527" y="64550"/>
                  </a:cubicBezTo>
                  <a:cubicBezTo>
                    <a:pt x="7517" y="73393"/>
                    <a:pt x="13706" y="109645"/>
                    <a:pt x="14590" y="117603"/>
                  </a:cubicBezTo>
                  <a:cubicBezTo>
                    <a:pt x="15475" y="125561"/>
                    <a:pt x="6190" y="119371"/>
                    <a:pt x="3095" y="125119"/>
                  </a:cubicBezTo>
                  <a:cubicBezTo>
                    <a:pt x="1" y="130866"/>
                    <a:pt x="2158" y="141743"/>
                    <a:pt x="2158" y="141743"/>
                  </a:cubicBezTo>
                  <a:lnTo>
                    <a:pt x="178611" y="197625"/>
                  </a:lnTo>
                  <a:cubicBezTo>
                    <a:pt x="178611" y="197625"/>
                    <a:pt x="179937" y="195414"/>
                    <a:pt x="185684" y="186131"/>
                  </a:cubicBezTo>
                  <a:cubicBezTo>
                    <a:pt x="191432" y="176846"/>
                    <a:pt x="172864" y="151204"/>
                    <a:pt x="173684" y="140144"/>
                  </a:cubicBezTo>
                  <a:cubicBezTo>
                    <a:pt x="174505" y="129084"/>
                    <a:pt x="205137" y="110530"/>
                    <a:pt x="202043" y="89309"/>
                  </a:cubicBezTo>
                  <a:cubicBezTo>
                    <a:pt x="198958" y="68156"/>
                    <a:pt x="146675" y="1"/>
                    <a:pt x="11831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" name="圖形 3">
              <a:extLst>
                <a:ext uri="{FF2B5EF4-FFF2-40B4-BE49-F238E27FC236}">
                  <a16:creationId xmlns:a16="http://schemas.microsoft.com/office/drawing/2014/main" id="{BCBD7C12-A23D-DEFC-146E-937E1B813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5407">
              <a:off x="5047370" y="1492699"/>
              <a:ext cx="2891286" cy="2158101"/>
            </a:xfrm>
            <a:prstGeom prst="rect">
              <a:avLst/>
            </a:prstGeom>
          </p:spPr>
        </p:pic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097FC69F-0401-6455-3431-A03F95A73A84}"/>
              </a:ext>
            </a:extLst>
          </p:cNvPr>
          <p:cNvSpPr txBox="1"/>
          <p:nvPr/>
        </p:nvSpPr>
        <p:spPr>
          <a:xfrm>
            <a:off x="626625" y="877875"/>
            <a:ext cx="6839829" cy="560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值班室服務電話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D73F493-73A7-978A-97E5-B7D8F37D3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79" y="1652220"/>
            <a:ext cx="4373586" cy="261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2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值班注意事項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5AE4BB6-4CF0-E162-0EE3-B70D44F948F1}"/>
              </a:ext>
            </a:extLst>
          </p:cNvPr>
          <p:cNvGrpSpPr/>
          <p:nvPr/>
        </p:nvGrpSpPr>
        <p:grpSpPr>
          <a:xfrm rot="20574593">
            <a:off x="6050903" y="1847643"/>
            <a:ext cx="4039167" cy="3891256"/>
            <a:chOff x="4476760" y="734371"/>
            <a:chExt cx="4039167" cy="3891256"/>
          </a:xfrm>
        </p:grpSpPr>
        <p:sp>
          <p:nvSpPr>
            <p:cNvPr id="331" name="Google Shape;331;p32"/>
            <p:cNvSpPr/>
            <p:nvPr/>
          </p:nvSpPr>
          <p:spPr>
            <a:xfrm>
              <a:off x="4476760" y="734371"/>
              <a:ext cx="4039167" cy="3891256"/>
            </a:xfrm>
            <a:custGeom>
              <a:avLst/>
              <a:gdLst/>
              <a:ahLst/>
              <a:cxnLst/>
              <a:rect l="l" t="t" r="r" b="b"/>
              <a:pathLst>
                <a:path w="205138" h="197626" extrusionOk="0">
                  <a:moveTo>
                    <a:pt x="118317" y="1"/>
                  </a:moveTo>
                  <a:cubicBezTo>
                    <a:pt x="118225" y="1"/>
                    <a:pt x="118134" y="2"/>
                    <a:pt x="118043" y="3"/>
                  </a:cubicBezTo>
                  <a:cubicBezTo>
                    <a:pt x="89747" y="445"/>
                    <a:pt x="90632" y="18129"/>
                    <a:pt x="82233" y="42446"/>
                  </a:cubicBezTo>
                  <a:cubicBezTo>
                    <a:pt x="73832" y="66761"/>
                    <a:pt x="45537" y="55707"/>
                    <a:pt x="26527" y="64550"/>
                  </a:cubicBezTo>
                  <a:cubicBezTo>
                    <a:pt x="7517" y="73393"/>
                    <a:pt x="13706" y="109645"/>
                    <a:pt x="14590" y="117603"/>
                  </a:cubicBezTo>
                  <a:cubicBezTo>
                    <a:pt x="15475" y="125561"/>
                    <a:pt x="6190" y="119371"/>
                    <a:pt x="3095" y="125119"/>
                  </a:cubicBezTo>
                  <a:cubicBezTo>
                    <a:pt x="1" y="130866"/>
                    <a:pt x="2158" y="141743"/>
                    <a:pt x="2158" y="141743"/>
                  </a:cubicBezTo>
                  <a:lnTo>
                    <a:pt x="178611" y="197625"/>
                  </a:lnTo>
                  <a:cubicBezTo>
                    <a:pt x="178611" y="197625"/>
                    <a:pt x="179937" y="195414"/>
                    <a:pt x="185684" y="186131"/>
                  </a:cubicBezTo>
                  <a:cubicBezTo>
                    <a:pt x="191432" y="176846"/>
                    <a:pt x="172864" y="151204"/>
                    <a:pt x="173684" y="140144"/>
                  </a:cubicBezTo>
                  <a:cubicBezTo>
                    <a:pt x="174505" y="129084"/>
                    <a:pt x="205137" y="110530"/>
                    <a:pt x="202043" y="89309"/>
                  </a:cubicBezTo>
                  <a:cubicBezTo>
                    <a:pt x="198958" y="68156"/>
                    <a:pt x="146675" y="1"/>
                    <a:pt x="11831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" name="圖形 3">
              <a:extLst>
                <a:ext uri="{FF2B5EF4-FFF2-40B4-BE49-F238E27FC236}">
                  <a16:creationId xmlns:a16="http://schemas.microsoft.com/office/drawing/2014/main" id="{BCBD7C12-A23D-DEFC-146E-937E1B813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5407">
              <a:off x="5047370" y="1492699"/>
              <a:ext cx="2891286" cy="2158101"/>
            </a:xfrm>
            <a:prstGeom prst="rect">
              <a:avLst/>
            </a:prstGeom>
          </p:spPr>
        </p:pic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097FC69F-0401-6455-3431-A03F95A73A84}"/>
              </a:ext>
            </a:extLst>
          </p:cNvPr>
          <p:cNvSpPr txBox="1"/>
          <p:nvPr/>
        </p:nvSpPr>
        <p:spPr>
          <a:xfrm>
            <a:off x="626625" y="877875"/>
            <a:ext cx="6839829" cy="3524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值班室服務電話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分機響起後接起 </a:t>
            </a:r>
            <a:r>
              <a:rPr lang="en-US" altLang="zh-TW" sz="1600" b="1" strike="sngStrik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strike="sngStrik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廢話</a:t>
            </a:r>
            <a:r>
              <a:rPr lang="en-US" altLang="zh-TW" sz="1600" b="1" strike="sngStrik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接通時說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「網管小組您好，請問有甚麼能為您服務的嗎？」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電話中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僅供諮詢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簡單故障排除說明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若要報修請使用者至服務櫃台報修 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不可透過電話報修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盡量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長話短說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，避免通話過久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413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值班注意事項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5AE4BB6-4CF0-E162-0EE3-B70D44F948F1}"/>
              </a:ext>
            </a:extLst>
          </p:cNvPr>
          <p:cNvGrpSpPr/>
          <p:nvPr/>
        </p:nvGrpSpPr>
        <p:grpSpPr>
          <a:xfrm rot="20574593">
            <a:off x="6050903" y="1847643"/>
            <a:ext cx="4039167" cy="3891256"/>
            <a:chOff x="4476760" y="734371"/>
            <a:chExt cx="4039167" cy="3891256"/>
          </a:xfrm>
        </p:grpSpPr>
        <p:sp>
          <p:nvSpPr>
            <p:cNvPr id="331" name="Google Shape;331;p32"/>
            <p:cNvSpPr/>
            <p:nvPr/>
          </p:nvSpPr>
          <p:spPr>
            <a:xfrm>
              <a:off x="4476760" y="734371"/>
              <a:ext cx="4039167" cy="3891256"/>
            </a:xfrm>
            <a:custGeom>
              <a:avLst/>
              <a:gdLst/>
              <a:ahLst/>
              <a:cxnLst/>
              <a:rect l="l" t="t" r="r" b="b"/>
              <a:pathLst>
                <a:path w="205138" h="197626" extrusionOk="0">
                  <a:moveTo>
                    <a:pt x="118317" y="1"/>
                  </a:moveTo>
                  <a:cubicBezTo>
                    <a:pt x="118225" y="1"/>
                    <a:pt x="118134" y="2"/>
                    <a:pt x="118043" y="3"/>
                  </a:cubicBezTo>
                  <a:cubicBezTo>
                    <a:pt x="89747" y="445"/>
                    <a:pt x="90632" y="18129"/>
                    <a:pt x="82233" y="42446"/>
                  </a:cubicBezTo>
                  <a:cubicBezTo>
                    <a:pt x="73832" y="66761"/>
                    <a:pt x="45537" y="55707"/>
                    <a:pt x="26527" y="64550"/>
                  </a:cubicBezTo>
                  <a:cubicBezTo>
                    <a:pt x="7517" y="73393"/>
                    <a:pt x="13706" y="109645"/>
                    <a:pt x="14590" y="117603"/>
                  </a:cubicBezTo>
                  <a:cubicBezTo>
                    <a:pt x="15475" y="125561"/>
                    <a:pt x="6190" y="119371"/>
                    <a:pt x="3095" y="125119"/>
                  </a:cubicBezTo>
                  <a:cubicBezTo>
                    <a:pt x="1" y="130866"/>
                    <a:pt x="2158" y="141743"/>
                    <a:pt x="2158" y="141743"/>
                  </a:cubicBezTo>
                  <a:lnTo>
                    <a:pt x="178611" y="197625"/>
                  </a:lnTo>
                  <a:cubicBezTo>
                    <a:pt x="178611" y="197625"/>
                    <a:pt x="179937" y="195414"/>
                    <a:pt x="185684" y="186131"/>
                  </a:cubicBezTo>
                  <a:cubicBezTo>
                    <a:pt x="191432" y="176846"/>
                    <a:pt x="172864" y="151204"/>
                    <a:pt x="173684" y="140144"/>
                  </a:cubicBezTo>
                  <a:cubicBezTo>
                    <a:pt x="174505" y="129084"/>
                    <a:pt x="205137" y="110530"/>
                    <a:pt x="202043" y="89309"/>
                  </a:cubicBezTo>
                  <a:cubicBezTo>
                    <a:pt x="198958" y="68156"/>
                    <a:pt x="146675" y="1"/>
                    <a:pt x="11831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" name="圖形 3">
              <a:extLst>
                <a:ext uri="{FF2B5EF4-FFF2-40B4-BE49-F238E27FC236}">
                  <a16:creationId xmlns:a16="http://schemas.microsoft.com/office/drawing/2014/main" id="{BCBD7C12-A23D-DEFC-146E-937E1B813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5407">
              <a:off x="5047370" y="1492699"/>
              <a:ext cx="2891286" cy="2158101"/>
            </a:xfrm>
            <a:prstGeom prst="rect">
              <a:avLst/>
            </a:prstGeom>
          </p:spPr>
        </p:pic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097FC69F-0401-6455-3431-A03F95A73A84}"/>
              </a:ext>
            </a:extLst>
          </p:cNvPr>
          <p:cNvSpPr txBox="1"/>
          <p:nvPr/>
        </p:nvSpPr>
        <p:spPr>
          <a:xfrm>
            <a:off x="626625" y="877875"/>
            <a:ext cx="6839829" cy="2047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值班室服務電話代接方法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當辦公室無人接聽電話時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 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後接起電話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若非網管小組業務，請來電者稍後再撥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560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報修接單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5AE4BB6-4CF0-E162-0EE3-B70D44F948F1}"/>
              </a:ext>
            </a:extLst>
          </p:cNvPr>
          <p:cNvGrpSpPr/>
          <p:nvPr/>
        </p:nvGrpSpPr>
        <p:grpSpPr>
          <a:xfrm rot="20574593">
            <a:off x="6050903" y="1847643"/>
            <a:ext cx="4039167" cy="3891256"/>
            <a:chOff x="4476760" y="734371"/>
            <a:chExt cx="4039167" cy="3891256"/>
          </a:xfrm>
        </p:grpSpPr>
        <p:sp>
          <p:nvSpPr>
            <p:cNvPr id="331" name="Google Shape;331;p32"/>
            <p:cNvSpPr/>
            <p:nvPr/>
          </p:nvSpPr>
          <p:spPr>
            <a:xfrm>
              <a:off x="4476760" y="734371"/>
              <a:ext cx="4039167" cy="3891256"/>
            </a:xfrm>
            <a:custGeom>
              <a:avLst/>
              <a:gdLst/>
              <a:ahLst/>
              <a:cxnLst/>
              <a:rect l="l" t="t" r="r" b="b"/>
              <a:pathLst>
                <a:path w="205138" h="197626" extrusionOk="0">
                  <a:moveTo>
                    <a:pt x="118317" y="1"/>
                  </a:moveTo>
                  <a:cubicBezTo>
                    <a:pt x="118225" y="1"/>
                    <a:pt x="118134" y="2"/>
                    <a:pt x="118043" y="3"/>
                  </a:cubicBezTo>
                  <a:cubicBezTo>
                    <a:pt x="89747" y="445"/>
                    <a:pt x="90632" y="18129"/>
                    <a:pt x="82233" y="42446"/>
                  </a:cubicBezTo>
                  <a:cubicBezTo>
                    <a:pt x="73832" y="66761"/>
                    <a:pt x="45537" y="55707"/>
                    <a:pt x="26527" y="64550"/>
                  </a:cubicBezTo>
                  <a:cubicBezTo>
                    <a:pt x="7517" y="73393"/>
                    <a:pt x="13706" y="109645"/>
                    <a:pt x="14590" y="117603"/>
                  </a:cubicBezTo>
                  <a:cubicBezTo>
                    <a:pt x="15475" y="125561"/>
                    <a:pt x="6190" y="119371"/>
                    <a:pt x="3095" y="125119"/>
                  </a:cubicBezTo>
                  <a:cubicBezTo>
                    <a:pt x="1" y="130866"/>
                    <a:pt x="2158" y="141743"/>
                    <a:pt x="2158" y="141743"/>
                  </a:cubicBezTo>
                  <a:lnTo>
                    <a:pt x="178611" y="197625"/>
                  </a:lnTo>
                  <a:cubicBezTo>
                    <a:pt x="178611" y="197625"/>
                    <a:pt x="179937" y="195414"/>
                    <a:pt x="185684" y="186131"/>
                  </a:cubicBezTo>
                  <a:cubicBezTo>
                    <a:pt x="191432" y="176846"/>
                    <a:pt x="172864" y="151204"/>
                    <a:pt x="173684" y="140144"/>
                  </a:cubicBezTo>
                  <a:cubicBezTo>
                    <a:pt x="174505" y="129084"/>
                    <a:pt x="205137" y="110530"/>
                    <a:pt x="202043" y="89309"/>
                  </a:cubicBezTo>
                  <a:cubicBezTo>
                    <a:pt x="198958" y="68156"/>
                    <a:pt x="146675" y="1"/>
                    <a:pt x="11831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" name="圖形 3">
              <a:extLst>
                <a:ext uri="{FF2B5EF4-FFF2-40B4-BE49-F238E27FC236}">
                  <a16:creationId xmlns:a16="http://schemas.microsoft.com/office/drawing/2014/main" id="{BCBD7C12-A23D-DEFC-146E-937E1B813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5407">
              <a:off x="5047370" y="1492699"/>
              <a:ext cx="2891286" cy="2158101"/>
            </a:xfrm>
            <a:prstGeom prst="rect">
              <a:avLst/>
            </a:prstGeom>
          </p:spPr>
        </p:pic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097FC69F-0401-6455-3431-A03F95A73A84}"/>
              </a:ext>
            </a:extLst>
          </p:cNvPr>
          <p:cNvSpPr txBox="1"/>
          <p:nvPr/>
        </p:nvSpPr>
        <p:spPr>
          <a:xfrm>
            <a:off x="626625" y="877875"/>
            <a:ext cx="6839829" cy="401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接單條件</a:t>
            </a:r>
            <a:endParaRPr 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先在網管系統確認使用者情況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MAC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未設定，未更新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不接單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請他參考手冊教學設定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 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WIFI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分享器，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不接單 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外籍生除外</a:t>
            </a: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未註冊網管系統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，不接單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不論任何原因被鎖卡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，不接單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200000"/>
              </a:lnSpc>
            </a:pPr>
            <a:r>
              <a:rPr lang="en-US" altLang="zh-TW" sz="1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~~</a:t>
            </a:r>
            <a:r>
              <a:rPr lang="zh-TW" altLang="en-US" sz="1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以上皆沒有，即可接單</a:t>
            </a:r>
            <a:r>
              <a:rPr lang="en-US" altLang="zh-TW" sz="1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~~</a:t>
            </a:r>
          </a:p>
          <a:p>
            <a:pPr marL="342900" indent="-342900">
              <a:lnSpc>
                <a:spcPct val="200000"/>
              </a:lnSpc>
              <a:buFont typeface="Arial"/>
              <a:buAutoNum type="arabicPeriod"/>
            </a:pP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750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報修接單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3685197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5AE4BB6-4CF0-E162-0EE3-B70D44F948F1}"/>
              </a:ext>
            </a:extLst>
          </p:cNvPr>
          <p:cNvGrpSpPr/>
          <p:nvPr/>
        </p:nvGrpSpPr>
        <p:grpSpPr>
          <a:xfrm rot="20574593">
            <a:off x="6050903" y="1847643"/>
            <a:ext cx="4039167" cy="3891256"/>
            <a:chOff x="4476760" y="734371"/>
            <a:chExt cx="4039167" cy="3891256"/>
          </a:xfrm>
        </p:grpSpPr>
        <p:sp>
          <p:nvSpPr>
            <p:cNvPr id="331" name="Google Shape;331;p32"/>
            <p:cNvSpPr/>
            <p:nvPr/>
          </p:nvSpPr>
          <p:spPr>
            <a:xfrm>
              <a:off x="4476760" y="734371"/>
              <a:ext cx="4039167" cy="3891256"/>
            </a:xfrm>
            <a:custGeom>
              <a:avLst/>
              <a:gdLst/>
              <a:ahLst/>
              <a:cxnLst/>
              <a:rect l="l" t="t" r="r" b="b"/>
              <a:pathLst>
                <a:path w="205138" h="197626" extrusionOk="0">
                  <a:moveTo>
                    <a:pt x="118317" y="1"/>
                  </a:moveTo>
                  <a:cubicBezTo>
                    <a:pt x="118225" y="1"/>
                    <a:pt x="118134" y="2"/>
                    <a:pt x="118043" y="3"/>
                  </a:cubicBezTo>
                  <a:cubicBezTo>
                    <a:pt x="89747" y="445"/>
                    <a:pt x="90632" y="18129"/>
                    <a:pt x="82233" y="42446"/>
                  </a:cubicBezTo>
                  <a:cubicBezTo>
                    <a:pt x="73832" y="66761"/>
                    <a:pt x="45537" y="55707"/>
                    <a:pt x="26527" y="64550"/>
                  </a:cubicBezTo>
                  <a:cubicBezTo>
                    <a:pt x="7517" y="73393"/>
                    <a:pt x="13706" y="109645"/>
                    <a:pt x="14590" y="117603"/>
                  </a:cubicBezTo>
                  <a:cubicBezTo>
                    <a:pt x="15475" y="125561"/>
                    <a:pt x="6190" y="119371"/>
                    <a:pt x="3095" y="125119"/>
                  </a:cubicBezTo>
                  <a:cubicBezTo>
                    <a:pt x="1" y="130866"/>
                    <a:pt x="2158" y="141743"/>
                    <a:pt x="2158" y="141743"/>
                  </a:cubicBezTo>
                  <a:lnTo>
                    <a:pt x="178611" y="197625"/>
                  </a:lnTo>
                  <a:cubicBezTo>
                    <a:pt x="178611" y="197625"/>
                    <a:pt x="179937" y="195414"/>
                    <a:pt x="185684" y="186131"/>
                  </a:cubicBezTo>
                  <a:cubicBezTo>
                    <a:pt x="191432" y="176846"/>
                    <a:pt x="172864" y="151204"/>
                    <a:pt x="173684" y="140144"/>
                  </a:cubicBezTo>
                  <a:cubicBezTo>
                    <a:pt x="174505" y="129084"/>
                    <a:pt x="205137" y="110530"/>
                    <a:pt x="202043" y="89309"/>
                  </a:cubicBezTo>
                  <a:cubicBezTo>
                    <a:pt x="198958" y="68156"/>
                    <a:pt x="146675" y="1"/>
                    <a:pt x="11831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" name="圖形 3">
              <a:extLst>
                <a:ext uri="{FF2B5EF4-FFF2-40B4-BE49-F238E27FC236}">
                  <a16:creationId xmlns:a16="http://schemas.microsoft.com/office/drawing/2014/main" id="{BCBD7C12-A23D-DEFC-146E-937E1B813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25407">
              <a:off x="5047370" y="1492699"/>
              <a:ext cx="2891286" cy="2158101"/>
            </a:xfrm>
            <a:prstGeom prst="rect">
              <a:avLst/>
            </a:prstGeom>
          </p:spPr>
        </p:pic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id="{93758265-9DA8-623E-AB31-B7656FEDC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77" y="1262035"/>
            <a:ext cx="5519398" cy="32026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EA66E4A-FBB9-641B-0972-C17F49CF6B4F}"/>
              </a:ext>
            </a:extLst>
          </p:cNvPr>
          <p:cNvSpPr/>
          <p:nvPr/>
        </p:nvSpPr>
        <p:spPr>
          <a:xfrm>
            <a:off x="586825" y="2139950"/>
            <a:ext cx="5391150" cy="1143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07072CB-E265-6C35-F1C6-B3D6D555C185}"/>
              </a:ext>
            </a:extLst>
          </p:cNvPr>
          <p:cNvSpPr/>
          <p:nvPr/>
        </p:nvSpPr>
        <p:spPr>
          <a:xfrm>
            <a:off x="586825" y="3361588"/>
            <a:ext cx="5391150" cy="11430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8536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365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Cyber Security Business Pla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1F1C51"/>
      </a:lt2>
      <a:accent1>
        <a:srgbClr val="1F1C51"/>
      </a:accent1>
      <a:accent2>
        <a:srgbClr val="ACFFD9"/>
      </a:accent2>
      <a:accent3>
        <a:srgbClr val="C6FF00"/>
      </a:accent3>
      <a:accent4>
        <a:srgbClr val="FFFFFF"/>
      </a:accent4>
      <a:accent5>
        <a:srgbClr val="A8C987"/>
      </a:accent5>
      <a:accent6>
        <a:srgbClr val="8BE3FF"/>
      </a:accent6>
      <a:hlink>
        <a:srgbClr val="1F1C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1562</Words>
  <Application>Microsoft Office PowerPoint</Application>
  <PresentationFormat>如螢幕大小 (16:9)</PresentationFormat>
  <Paragraphs>231</Paragraphs>
  <Slides>39</Slides>
  <Notes>39</Notes>
  <HiddenSlides>1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5" baseType="lpstr">
      <vt:lpstr>微軟正黑體</vt:lpstr>
      <vt:lpstr>Viga</vt:lpstr>
      <vt:lpstr>Arial</vt:lpstr>
      <vt:lpstr>Arial Black</vt:lpstr>
      <vt:lpstr>DM Sans</vt:lpstr>
      <vt:lpstr>Cyber Security Business Plan</vt:lpstr>
      <vt:lpstr>112 新生訓練課程</vt:lpstr>
      <vt:lpstr>值班的一些規範</vt:lpstr>
      <vt:lpstr>值班注意事項</vt:lpstr>
      <vt:lpstr>值班注意事項</vt:lpstr>
      <vt:lpstr>值班注意事項</vt:lpstr>
      <vt:lpstr>值班注意事項</vt:lpstr>
      <vt:lpstr>值班注意事項</vt:lpstr>
      <vt:lpstr>報修接單</vt:lpstr>
      <vt:lpstr>報修接單</vt:lpstr>
      <vt:lpstr>下班囉</vt:lpstr>
      <vt:lpstr>報修單建檔</vt:lpstr>
      <vt:lpstr>報修單建檔</vt:lpstr>
      <vt:lpstr>網路使用規範</vt:lpstr>
      <vt:lpstr>管制類別</vt:lpstr>
      <vt:lpstr>網路使用規範</vt:lpstr>
      <vt:lpstr>網路申請流程</vt:lpstr>
      <vt:lpstr>鎖卡套餐</vt:lpstr>
      <vt:lpstr>鎖卡套餐隱藏版</vt:lpstr>
      <vt:lpstr>13GB ~ 20GB 天數計算方法</vt:lpstr>
      <vt:lpstr>外修小知識</vt:lpstr>
      <vt:lpstr>外修小姿勢</vt:lpstr>
      <vt:lpstr>工具箱內有什麼???</vt:lpstr>
      <vt:lpstr>外修小姿勢</vt:lpstr>
      <vt:lpstr>外修小姿勢</vt:lpstr>
      <vt:lpstr>外修可能會遇到…..</vt:lpstr>
      <vt:lpstr>外修可能會遇到…..</vt:lpstr>
      <vt:lpstr>外修小姿勢</vt:lpstr>
      <vt:lpstr>實作階段!!!!</vt:lpstr>
      <vt:lpstr>實作內容</vt:lpstr>
      <vt:lpstr>網路線壓接類型</vt:lpstr>
      <vt:lpstr>網路線壓接方式</vt:lpstr>
      <vt:lpstr>網路線壓接方式</vt:lpstr>
      <vt:lpstr>數位測線器</vt:lpstr>
      <vt:lpstr>數位測線器 (測網路線)</vt:lpstr>
      <vt:lpstr>數位測線器 (測網路線長度)</vt:lpstr>
      <vt:lpstr>資訊盒壓接步驟</vt:lpstr>
      <vt:lpstr>Q&amp;A Time</vt:lpstr>
      <vt:lpstr>感謝各位聆聽 記得喔!! 我們有新訓(上學期)、幹訓(下學期) 然後暑假最後一個禮拜有大檢修!!!</vt:lpstr>
      <vt:lpstr>Q&amp;A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新生入宿 網路說明</dc:title>
  <dc:creator>jerry</dc:creator>
  <cp:lastModifiedBy>梓安 李</cp:lastModifiedBy>
  <cp:revision>82</cp:revision>
  <dcterms:modified xsi:type="dcterms:W3CDTF">2023-09-29T14:48:53Z</dcterms:modified>
</cp:coreProperties>
</file>