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Microsoft JhengHei" panose="020B0604030504040204" pitchFamily="34" charset="-120"/>
      <p:regular r:id="rId9"/>
      <p:bold r:id="rId10"/>
    </p:embeddedFont>
    <p:embeddedFont>
      <p:font typeface="Average" panose="02020500000000000000" charset="0"/>
      <p:regular r:id="rId11"/>
    </p:embeddedFont>
    <p:embeddedFont>
      <p:font typeface="Oswald" panose="00000500000000000000" pitchFamily="2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3c.hexschool.com/flexbox/87d66dc4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medium.com/jordanttcdesign/%E5%89%8D%E7%AB%AF%E5%AD%B8%E7%BF%92-css-flex-%E6%AF%92%E8%97%A5%E7%AD%86%E8%A8%98-e229db815bf2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9b2c013186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9b2c013186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9b2c013186_0_3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9b2c013186_0_3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9b75eb7d2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9b75eb7d2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9df40af12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9df40af12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9e0da8bd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9e0da8bd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3"/>
              </a:rPr>
              <a:t>align-items 屬性介紹 - Flex 基礎教學 | W3HexSchool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u="sng">
                <a:solidFill>
                  <a:schemeClr val="hlink"/>
                </a:solidFill>
                <a:hlinkClick r:id="rId4"/>
              </a:rPr>
              <a:t>CSS-CSS Flex. 我排版時最常用也最愛的 css 語法就是… | by Jordan Tseng | JordanTTCDesign | Medium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3c.hexschool.com/flexbox/4a029043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7000"/>
              <a:t>Web Development</a:t>
            </a:r>
            <a:endParaRPr sz="700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chemeClr val="dk1"/>
                </a:solidFill>
              </a:rPr>
              <a:t>陳柏宇</a:t>
            </a:r>
            <a:endParaRPr sz="25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chemeClr val="dk1"/>
                </a:solidFill>
              </a:rPr>
              <a:t>2023/11/15</a:t>
            </a:r>
            <a:endParaRPr sz="250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solidFill>
                  <a:schemeClr val="dk1"/>
                </a:solidFill>
              </a:rPr>
              <a:t>宿舍網路管理小組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Web Development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●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前端(front end)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○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Displays pages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○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Interacts with user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○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Sends additional requests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●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後端(back end)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○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Handles requests (from multiple clients)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○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Store data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○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Sends “personalized” responses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What’s Inside a Web Page?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●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Hyper-Text Markup Language (HTML) 超文本標記語言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○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Content and structure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●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Cascading Style Sheet (CSS) 階層式樣式表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○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Style (e.g., color, font, width, height, etc.)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●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JavaScript, JS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○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Interactions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914400" lvl="1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icrosoft JhengHei"/>
              <a:buChar char="○"/>
            </a:pPr>
            <a:r>
              <a:rPr lang="zh-TW" sz="200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A general-purpose programming language</a:t>
            </a:r>
            <a:endParaRPr sz="200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Box Model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76538" y="1241425"/>
            <a:ext cx="3590925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grpSp>
        <p:nvGrpSpPr>
          <p:cNvPr id="85" name="Google Shape;85;p17"/>
          <p:cNvGrpSpPr/>
          <p:nvPr/>
        </p:nvGrpSpPr>
        <p:grpSpPr>
          <a:xfrm>
            <a:off x="558000" y="1951375"/>
            <a:ext cx="8028000" cy="1818600"/>
            <a:chOff x="558050" y="1662450"/>
            <a:chExt cx="8028000" cy="1818600"/>
          </a:xfrm>
        </p:grpSpPr>
        <p:sp>
          <p:nvSpPr>
            <p:cNvPr id="86" name="Google Shape;86;p17"/>
            <p:cNvSpPr/>
            <p:nvPr/>
          </p:nvSpPr>
          <p:spPr>
            <a:xfrm>
              <a:off x="558050" y="1662450"/>
              <a:ext cx="8028000" cy="1818600"/>
            </a:xfrm>
            <a:prstGeom prst="rect">
              <a:avLst/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verage"/>
                <a:ea typeface="Average"/>
                <a:cs typeface="Average"/>
                <a:sym typeface="Average"/>
              </a:endParaRPr>
            </a:p>
          </p:txBody>
        </p:sp>
        <p:pic>
          <p:nvPicPr>
            <p:cNvPr id="87" name="Google Shape;87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23937" y="1700012"/>
              <a:ext cx="7696225" cy="17434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Inline and Block Elements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justify-content</a:t>
            </a:r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6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justify-content 屬性介紹 - Flex 基礎教學 | W3HexSchool</a:t>
            </a:r>
            <a:endParaRPr/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79623" y="1017725"/>
            <a:ext cx="5784752" cy="3472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如螢幕大小 (16:9)</PresentationFormat>
  <Paragraphs>27</Paragraphs>
  <Slides>6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Average</vt:lpstr>
      <vt:lpstr>Microsoft JhengHei</vt:lpstr>
      <vt:lpstr>Arial</vt:lpstr>
      <vt:lpstr>Oswald</vt:lpstr>
      <vt:lpstr>Slate</vt:lpstr>
      <vt:lpstr>Web Development</vt:lpstr>
      <vt:lpstr>Web Development</vt:lpstr>
      <vt:lpstr>What’s Inside a Web Page?</vt:lpstr>
      <vt:lpstr>Box Model</vt:lpstr>
      <vt:lpstr>Inline and Block Elements</vt:lpstr>
      <vt:lpstr>justify-content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Development</dc:title>
  <dc:creator>bridger</dc:creator>
  <cp:lastModifiedBy>洪名琮</cp:lastModifiedBy>
  <cp:revision>1</cp:revision>
  <dcterms:modified xsi:type="dcterms:W3CDTF">2023-12-14T23:45:34Z</dcterms:modified>
</cp:coreProperties>
</file>